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0"/>
  </p:notesMasterIdLst>
  <p:handoutMasterIdLst>
    <p:handoutMasterId r:id="rId41"/>
  </p:handoutMasterIdLst>
  <p:sldIdLst>
    <p:sldId id="257" r:id="rId2"/>
    <p:sldId id="272" r:id="rId3"/>
    <p:sldId id="321" r:id="rId4"/>
    <p:sldId id="339" r:id="rId5"/>
    <p:sldId id="331" r:id="rId6"/>
    <p:sldId id="322" r:id="rId7"/>
    <p:sldId id="335" r:id="rId8"/>
    <p:sldId id="336" r:id="rId9"/>
    <p:sldId id="337" r:id="rId10"/>
    <p:sldId id="338" r:id="rId11"/>
    <p:sldId id="340" r:id="rId12"/>
    <p:sldId id="342" r:id="rId13"/>
    <p:sldId id="334" r:id="rId14"/>
    <p:sldId id="343" r:id="rId15"/>
    <p:sldId id="344" r:id="rId16"/>
    <p:sldId id="345" r:id="rId17"/>
    <p:sldId id="346" r:id="rId18"/>
    <p:sldId id="347" r:id="rId19"/>
    <p:sldId id="364" r:id="rId20"/>
    <p:sldId id="348" r:id="rId21"/>
    <p:sldId id="349" r:id="rId22"/>
    <p:sldId id="351" r:id="rId23"/>
    <p:sldId id="352" r:id="rId24"/>
    <p:sldId id="350" r:id="rId25"/>
    <p:sldId id="355" r:id="rId26"/>
    <p:sldId id="354" r:id="rId27"/>
    <p:sldId id="356" r:id="rId28"/>
    <p:sldId id="353" r:id="rId29"/>
    <p:sldId id="341" r:id="rId30"/>
    <p:sldId id="359" r:id="rId31"/>
    <p:sldId id="360" r:id="rId32"/>
    <p:sldId id="361" r:id="rId33"/>
    <p:sldId id="362" r:id="rId34"/>
    <p:sldId id="363" r:id="rId35"/>
    <p:sldId id="358" r:id="rId36"/>
    <p:sldId id="357" r:id="rId37"/>
    <p:sldId id="365" r:id="rId38"/>
    <p:sldId id="366" r:id="rId39"/>
  </p:sldIdLst>
  <p:sldSz cx="12192000" cy="6858000"/>
  <p:notesSz cx="6799263" cy="9929813"/>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 uri="{2D200454-40CA-4A62-9FC3-DE9A4176ACB9}">
      <p15:notes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D500"/>
    <a:srgbClr val="C6C6C6"/>
    <a:srgbClr val="C00000"/>
    <a:srgbClr val="E3E3E3"/>
    <a:srgbClr val="CA0538"/>
    <a:srgbClr val="E4D7A3"/>
    <a:srgbClr val="F3971B"/>
    <a:srgbClr val="F3977F"/>
    <a:srgbClr val="FF9900"/>
    <a:srgbClr val="67337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essuno stile, nessuna griglia">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970" autoAdjust="0"/>
    <p:restoredTop sz="94662" autoAdjust="0"/>
  </p:normalViewPr>
  <p:slideViewPr>
    <p:cSldViewPr snapToGrid="0">
      <p:cViewPr>
        <p:scale>
          <a:sx n="63" d="100"/>
          <a:sy n="63" d="100"/>
        </p:scale>
        <p:origin x="-2376" y="-1128"/>
      </p:cViewPr>
      <p:guideLst>
        <p:guide orient="horz" pos="2160"/>
        <p:guide pos="3840"/>
      </p:guideLst>
    </p:cSldViewPr>
  </p:slideViewPr>
  <p:outlineViewPr>
    <p:cViewPr>
      <p:scale>
        <a:sx n="33" d="100"/>
        <a:sy n="33" d="100"/>
      </p:scale>
      <p:origin x="0" y="-3634"/>
    </p:cViewPr>
  </p:outlineViewPr>
  <p:notesTextViewPr>
    <p:cViewPr>
      <p:scale>
        <a:sx n="1" d="1"/>
        <a:sy n="1" d="1"/>
      </p:scale>
      <p:origin x="0" y="0"/>
    </p:cViewPr>
  </p:notesTextViewPr>
  <p:sorterViewPr>
    <p:cViewPr>
      <p:scale>
        <a:sx n="100" d="100"/>
        <a:sy n="100" d="100"/>
      </p:scale>
      <p:origin x="0" y="0"/>
    </p:cViewPr>
  </p:sorterViewPr>
  <p:notesViewPr>
    <p:cSldViewPr snapToGrid="0">
      <p:cViewPr varScale="1">
        <p:scale>
          <a:sx n="75" d="100"/>
          <a:sy n="75" d="100"/>
        </p:scale>
        <p:origin x="2866"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notesMaster" Target="notesMasters/notesMaster1.xml"/><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AF57064E-6059-4E09-BA7D-1EB8798257B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E9487A8-117B-43A2-A01D-6B0B3F1436C4}">
      <dgm:prSet phldrT="[Texte]"/>
      <dgm:spPr/>
      <dgm:t>
        <a:bodyPr/>
        <a:lstStyle/>
        <a:p>
          <a:endParaRPr lang="fr-FR" dirty="0"/>
        </a:p>
      </dgm:t>
    </dgm:pt>
    <dgm:pt modelId="{6EFECB3C-6C4B-4AF8-AF00-1AB751274551}" type="parTrans" cxnId="{BCB70400-1D8D-4E0C-9004-F108CAD58619}">
      <dgm:prSet/>
      <dgm:spPr/>
      <dgm:t>
        <a:bodyPr/>
        <a:lstStyle/>
        <a:p>
          <a:endParaRPr lang="fr-FR"/>
        </a:p>
      </dgm:t>
    </dgm:pt>
    <dgm:pt modelId="{87AC477A-58C8-4B42-886C-3C635BFB0047}" type="sibTrans" cxnId="{BCB70400-1D8D-4E0C-9004-F108CAD58619}">
      <dgm:prSet/>
      <dgm:spPr/>
      <dgm:t>
        <a:bodyPr/>
        <a:lstStyle/>
        <a:p>
          <a:endParaRPr lang="fr-FR"/>
        </a:p>
      </dgm:t>
    </dgm:pt>
    <dgm:pt modelId="{B49BB290-0704-4E4A-9E2D-2C0DC1D452E3}">
      <dgm:prSet phldrT="[Texte]"/>
      <dgm:spPr/>
      <dgm:t>
        <a:bodyPr/>
        <a:lstStyle/>
        <a:p>
          <a:pPr algn="l"/>
          <a:r>
            <a:rPr lang="fr-FR" dirty="0" smtClean="0"/>
            <a:t>Planification des besoins    </a:t>
          </a:r>
          <a:endParaRPr lang="fr-FR" dirty="0"/>
        </a:p>
      </dgm:t>
    </dgm:pt>
    <dgm:pt modelId="{7AA2190C-305A-47A3-9FA2-A15AA9D10301}" type="parTrans" cxnId="{5FE4F341-F332-4519-931C-B4E209B5B729}">
      <dgm:prSet/>
      <dgm:spPr/>
      <dgm:t>
        <a:bodyPr/>
        <a:lstStyle/>
        <a:p>
          <a:endParaRPr lang="fr-FR"/>
        </a:p>
      </dgm:t>
    </dgm:pt>
    <dgm:pt modelId="{4B72E3EA-810D-4AA1-AFE6-658A5B308ADC}" type="sibTrans" cxnId="{5FE4F341-F332-4519-931C-B4E209B5B729}">
      <dgm:prSet/>
      <dgm:spPr/>
      <dgm:t>
        <a:bodyPr/>
        <a:lstStyle/>
        <a:p>
          <a:endParaRPr lang="fr-FR"/>
        </a:p>
      </dgm:t>
    </dgm:pt>
    <dgm:pt modelId="{EE583DF9-1C68-41CE-AE06-FB6320DE151B}">
      <dgm:prSet phldrT="[Texte]"/>
      <dgm:spPr/>
      <dgm:t>
        <a:bodyPr/>
        <a:lstStyle/>
        <a:p>
          <a:endParaRPr lang="fr-FR" dirty="0"/>
        </a:p>
      </dgm:t>
    </dgm:pt>
    <dgm:pt modelId="{52BFB4C2-DAFA-4BA0-B571-FD3F24D622F7}" type="parTrans" cxnId="{A1FFDE02-3CD9-46D6-9900-B3F3FB90D0CB}">
      <dgm:prSet/>
      <dgm:spPr/>
      <dgm:t>
        <a:bodyPr/>
        <a:lstStyle/>
        <a:p>
          <a:endParaRPr lang="fr-FR"/>
        </a:p>
      </dgm:t>
    </dgm:pt>
    <dgm:pt modelId="{5DA266D0-9888-4731-8182-97D00C71A83C}" type="sibTrans" cxnId="{A1FFDE02-3CD9-46D6-9900-B3F3FB90D0CB}">
      <dgm:prSet/>
      <dgm:spPr/>
      <dgm:t>
        <a:bodyPr/>
        <a:lstStyle/>
        <a:p>
          <a:endParaRPr lang="fr-FR"/>
        </a:p>
      </dgm:t>
    </dgm:pt>
    <dgm:pt modelId="{FC4D4991-1015-4804-8D24-F5A4166CA3F1}">
      <dgm:prSet phldrT="[Texte]"/>
      <dgm:spPr/>
      <dgm:t>
        <a:bodyPr/>
        <a:lstStyle/>
        <a:p>
          <a:r>
            <a:rPr lang="fr-FR" dirty="0" smtClean="0"/>
            <a:t>Programmation de la Qualification des fournisseurs</a:t>
          </a:r>
          <a:endParaRPr lang="fr-FR" dirty="0"/>
        </a:p>
      </dgm:t>
    </dgm:pt>
    <dgm:pt modelId="{9829BBF9-A86A-4E0C-901D-48023FD15B54}" type="parTrans" cxnId="{27E54AFD-2E49-4902-A07E-DD06EC699BA8}">
      <dgm:prSet/>
      <dgm:spPr/>
      <dgm:t>
        <a:bodyPr/>
        <a:lstStyle/>
        <a:p>
          <a:endParaRPr lang="fr-FR"/>
        </a:p>
      </dgm:t>
    </dgm:pt>
    <dgm:pt modelId="{E6685CBA-C0E0-4E8B-9E4E-D627C1B9AE02}" type="sibTrans" cxnId="{27E54AFD-2E49-4902-A07E-DD06EC699BA8}">
      <dgm:prSet/>
      <dgm:spPr/>
      <dgm:t>
        <a:bodyPr/>
        <a:lstStyle/>
        <a:p>
          <a:endParaRPr lang="fr-FR"/>
        </a:p>
      </dgm:t>
    </dgm:pt>
    <dgm:pt modelId="{E495A840-96A4-45E3-BABA-ABBF97936AD3}">
      <dgm:prSet phldrT="[Texte]"/>
      <dgm:spPr/>
      <dgm:t>
        <a:bodyPr/>
        <a:lstStyle/>
        <a:p>
          <a:endParaRPr lang="fr-FR" dirty="0"/>
        </a:p>
      </dgm:t>
    </dgm:pt>
    <dgm:pt modelId="{4F9429BF-4354-40F8-A9CA-2E2E46AF9F44}" type="parTrans" cxnId="{4B7653F9-F6DF-405D-B366-A9AEED32FE01}">
      <dgm:prSet/>
      <dgm:spPr/>
      <dgm:t>
        <a:bodyPr/>
        <a:lstStyle/>
        <a:p>
          <a:endParaRPr lang="fr-FR"/>
        </a:p>
      </dgm:t>
    </dgm:pt>
    <dgm:pt modelId="{30FD0B9D-9168-4CEE-8AC2-238582EF60EF}" type="sibTrans" cxnId="{4B7653F9-F6DF-405D-B366-A9AEED32FE01}">
      <dgm:prSet/>
      <dgm:spPr/>
      <dgm:t>
        <a:bodyPr/>
        <a:lstStyle/>
        <a:p>
          <a:endParaRPr lang="fr-FR"/>
        </a:p>
      </dgm:t>
    </dgm:pt>
    <dgm:pt modelId="{53A634C7-4BDD-48F3-BA1E-51D610867184}">
      <dgm:prSet phldrT="[Texte]"/>
      <dgm:spPr/>
      <dgm:t>
        <a:bodyPr/>
        <a:lstStyle/>
        <a:p>
          <a:r>
            <a:rPr lang="fr-FR" dirty="0" err="1" smtClean="0"/>
            <a:t>Vendor</a:t>
          </a:r>
          <a:r>
            <a:rPr lang="fr-FR" dirty="0" smtClean="0"/>
            <a:t> </a:t>
          </a:r>
          <a:r>
            <a:rPr lang="fr-FR" dirty="0" err="1" smtClean="0"/>
            <a:t>list</a:t>
          </a:r>
          <a:endParaRPr lang="fr-FR" dirty="0"/>
        </a:p>
      </dgm:t>
    </dgm:pt>
    <dgm:pt modelId="{C6DF3542-7AAB-4FDF-8005-2F095F64E5C1}" type="parTrans" cxnId="{CD88F341-446A-48A2-A15D-435373529549}">
      <dgm:prSet/>
      <dgm:spPr/>
      <dgm:t>
        <a:bodyPr/>
        <a:lstStyle/>
        <a:p>
          <a:endParaRPr lang="fr-FR"/>
        </a:p>
      </dgm:t>
    </dgm:pt>
    <dgm:pt modelId="{C0B65987-A1FB-4F95-8D50-2025205DDA7D}" type="sibTrans" cxnId="{CD88F341-446A-48A2-A15D-435373529549}">
      <dgm:prSet/>
      <dgm:spPr/>
      <dgm:t>
        <a:bodyPr/>
        <a:lstStyle/>
        <a:p>
          <a:endParaRPr lang="fr-FR"/>
        </a:p>
      </dgm:t>
    </dgm:pt>
    <dgm:pt modelId="{30C3E1E8-1CA9-43B4-BE68-4C0BB6AC8797}">
      <dgm:prSet/>
      <dgm:spPr/>
      <dgm:t>
        <a:bodyPr/>
        <a:lstStyle/>
        <a:p>
          <a:endParaRPr lang="fr-FR"/>
        </a:p>
      </dgm:t>
    </dgm:pt>
    <dgm:pt modelId="{DEDC9CEF-9A20-43FC-9CFF-36FBCFC9B321}" type="parTrans" cxnId="{95B81BAB-96E2-47D7-AE45-51F6E086DA72}">
      <dgm:prSet/>
      <dgm:spPr/>
      <dgm:t>
        <a:bodyPr/>
        <a:lstStyle/>
        <a:p>
          <a:endParaRPr lang="fr-FR"/>
        </a:p>
      </dgm:t>
    </dgm:pt>
    <dgm:pt modelId="{FE1E0CD8-361C-43C3-A8C5-33AA7472CD44}" type="sibTrans" cxnId="{95B81BAB-96E2-47D7-AE45-51F6E086DA72}">
      <dgm:prSet/>
      <dgm:spPr/>
      <dgm:t>
        <a:bodyPr/>
        <a:lstStyle/>
        <a:p>
          <a:endParaRPr lang="fr-FR"/>
        </a:p>
      </dgm:t>
    </dgm:pt>
    <dgm:pt modelId="{EB07CECB-73E2-4A78-9126-23CEAB78B90E}">
      <dgm:prSet/>
      <dgm:spPr/>
      <dgm:t>
        <a:bodyPr/>
        <a:lstStyle/>
        <a:p>
          <a:endParaRPr lang="fr-FR"/>
        </a:p>
      </dgm:t>
    </dgm:pt>
    <dgm:pt modelId="{74DFD65C-E5E0-41EC-9A0A-537D515691EC}" type="parTrans" cxnId="{EE40BD71-943B-422D-9583-95C7A5942356}">
      <dgm:prSet/>
      <dgm:spPr/>
      <dgm:t>
        <a:bodyPr/>
        <a:lstStyle/>
        <a:p>
          <a:endParaRPr lang="fr-FR"/>
        </a:p>
      </dgm:t>
    </dgm:pt>
    <dgm:pt modelId="{5323F858-AE59-4133-A922-4ED1C5B9812D}" type="sibTrans" cxnId="{EE40BD71-943B-422D-9583-95C7A5942356}">
      <dgm:prSet/>
      <dgm:spPr/>
      <dgm:t>
        <a:bodyPr/>
        <a:lstStyle/>
        <a:p>
          <a:endParaRPr lang="fr-FR"/>
        </a:p>
      </dgm:t>
    </dgm:pt>
    <dgm:pt modelId="{2B7A81D8-0F98-49BC-8E18-69371D369EF3}">
      <dgm:prSet phldrT="[Texte]"/>
      <dgm:spPr/>
      <dgm:t>
        <a:bodyPr/>
        <a:lstStyle/>
        <a:p>
          <a:r>
            <a:rPr lang="fr-FR" dirty="0" smtClean="0"/>
            <a:t>Qualification des fournisseurs </a:t>
          </a:r>
          <a:endParaRPr lang="fr-FR" dirty="0"/>
        </a:p>
      </dgm:t>
    </dgm:pt>
    <dgm:pt modelId="{22B28ECA-A638-4D21-B3FD-CFDF6A9EDC9E}" type="parTrans" cxnId="{DD113BF8-93C1-4CCF-B707-E9C1AD0D044B}">
      <dgm:prSet/>
      <dgm:spPr/>
      <dgm:t>
        <a:bodyPr/>
        <a:lstStyle/>
        <a:p>
          <a:endParaRPr lang="fr-FR"/>
        </a:p>
      </dgm:t>
    </dgm:pt>
    <dgm:pt modelId="{BFCD82A1-7116-430C-B6B5-24995A830471}" type="sibTrans" cxnId="{DD113BF8-93C1-4CCF-B707-E9C1AD0D044B}">
      <dgm:prSet/>
      <dgm:spPr/>
      <dgm:t>
        <a:bodyPr/>
        <a:lstStyle/>
        <a:p>
          <a:endParaRPr lang="fr-FR"/>
        </a:p>
      </dgm:t>
    </dgm:pt>
    <dgm:pt modelId="{AC136625-20D6-44C9-96E1-07368507F1F5}">
      <dgm:prSet phldrT="[Texte]"/>
      <dgm:spPr/>
      <dgm:t>
        <a:bodyPr/>
        <a:lstStyle/>
        <a:p>
          <a:r>
            <a:rPr lang="fr-FR" dirty="0" smtClean="0"/>
            <a:t>Evaluation des fournisseurs </a:t>
          </a:r>
          <a:endParaRPr lang="fr-FR" dirty="0"/>
        </a:p>
      </dgm:t>
    </dgm:pt>
    <dgm:pt modelId="{9BF2270A-D26C-4953-B6C9-4E053DF361B1}" type="parTrans" cxnId="{B474D2EE-0087-4F57-9D2B-293FFA223816}">
      <dgm:prSet/>
      <dgm:spPr/>
      <dgm:t>
        <a:bodyPr/>
        <a:lstStyle/>
        <a:p>
          <a:endParaRPr lang="fr-FR"/>
        </a:p>
      </dgm:t>
    </dgm:pt>
    <dgm:pt modelId="{33185B04-AA3C-4F74-A54A-117797EAD489}" type="sibTrans" cxnId="{B474D2EE-0087-4F57-9D2B-293FFA223816}">
      <dgm:prSet/>
      <dgm:spPr/>
      <dgm:t>
        <a:bodyPr/>
        <a:lstStyle/>
        <a:p>
          <a:endParaRPr lang="fr-FR"/>
        </a:p>
      </dgm:t>
    </dgm:pt>
    <dgm:pt modelId="{82AB0367-D570-46CF-A87D-2255A34D918C}" type="pres">
      <dgm:prSet presAssocID="{AF57064E-6059-4E09-BA7D-1EB8798257BF}" presName="linearFlow" presStyleCnt="0">
        <dgm:presLayoutVars>
          <dgm:dir/>
          <dgm:animLvl val="lvl"/>
          <dgm:resizeHandles val="exact"/>
        </dgm:presLayoutVars>
      </dgm:prSet>
      <dgm:spPr/>
      <dgm:t>
        <a:bodyPr/>
        <a:lstStyle/>
        <a:p>
          <a:endParaRPr lang="fr-FR"/>
        </a:p>
      </dgm:t>
    </dgm:pt>
    <dgm:pt modelId="{A5E4C961-39F8-4190-84D6-9880E7ADB260}" type="pres">
      <dgm:prSet presAssocID="{BE9487A8-117B-43A2-A01D-6B0B3F1436C4}" presName="composite" presStyleCnt="0"/>
      <dgm:spPr/>
    </dgm:pt>
    <dgm:pt modelId="{0D075F3D-0106-4AD7-A99D-D28BA4F825C4}" type="pres">
      <dgm:prSet presAssocID="{BE9487A8-117B-43A2-A01D-6B0B3F1436C4}" presName="parentText" presStyleLbl="alignNode1" presStyleIdx="0" presStyleCnt="5">
        <dgm:presLayoutVars>
          <dgm:chMax val="1"/>
          <dgm:bulletEnabled val="1"/>
        </dgm:presLayoutVars>
      </dgm:prSet>
      <dgm:spPr/>
      <dgm:t>
        <a:bodyPr/>
        <a:lstStyle/>
        <a:p>
          <a:endParaRPr lang="fr-FR"/>
        </a:p>
      </dgm:t>
    </dgm:pt>
    <dgm:pt modelId="{96D29746-7051-48BE-8AC4-811B8D8E1F3C}" type="pres">
      <dgm:prSet presAssocID="{BE9487A8-117B-43A2-A01D-6B0B3F1436C4}" presName="descendantText" presStyleLbl="alignAcc1" presStyleIdx="0" presStyleCnt="5">
        <dgm:presLayoutVars>
          <dgm:bulletEnabled val="1"/>
        </dgm:presLayoutVars>
      </dgm:prSet>
      <dgm:spPr/>
      <dgm:t>
        <a:bodyPr/>
        <a:lstStyle/>
        <a:p>
          <a:endParaRPr lang="fr-FR"/>
        </a:p>
      </dgm:t>
    </dgm:pt>
    <dgm:pt modelId="{95164BE0-16D1-4F76-A181-6B6061B6C649}" type="pres">
      <dgm:prSet presAssocID="{87AC477A-58C8-4B42-886C-3C635BFB0047}" presName="sp" presStyleCnt="0"/>
      <dgm:spPr/>
    </dgm:pt>
    <dgm:pt modelId="{6BC3A4BD-2C58-4447-825F-DE7E38E21DAA}" type="pres">
      <dgm:prSet presAssocID="{EE583DF9-1C68-41CE-AE06-FB6320DE151B}" presName="composite" presStyleCnt="0"/>
      <dgm:spPr/>
    </dgm:pt>
    <dgm:pt modelId="{0A5FB63A-90D3-4FF1-9959-54900CC8BDFA}" type="pres">
      <dgm:prSet presAssocID="{EE583DF9-1C68-41CE-AE06-FB6320DE151B}" presName="parentText" presStyleLbl="alignNode1" presStyleIdx="1" presStyleCnt="5">
        <dgm:presLayoutVars>
          <dgm:chMax val="1"/>
          <dgm:bulletEnabled val="1"/>
        </dgm:presLayoutVars>
      </dgm:prSet>
      <dgm:spPr/>
      <dgm:t>
        <a:bodyPr/>
        <a:lstStyle/>
        <a:p>
          <a:endParaRPr lang="fr-FR"/>
        </a:p>
      </dgm:t>
    </dgm:pt>
    <dgm:pt modelId="{22CE3E22-08D3-4FC5-8DFC-B4D3010F6B33}" type="pres">
      <dgm:prSet presAssocID="{EE583DF9-1C68-41CE-AE06-FB6320DE151B}" presName="descendantText" presStyleLbl="alignAcc1" presStyleIdx="1" presStyleCnt="5">
        <dgm:presLayoutVars>
          <dgm:bulletEnabled val="1"/>
        </dgm:presLayoutVars>
      </dgm:prSet>
      <dgm:spPr/>
      <dgm:t>
        <a:bodyPr/>
        <a:lstStyle/>
        <a:p>
          <a:endParaRPr lang="fr-FR"/>
        </a:p>
      </dgm:t>
    </dgm:pt>
    <dgm:pt modelId="{D768A171-E5CC-48B6-A43E-9E704513159F}" type="pres">
      <dgm:prSet presAssocID="{5DA266D0-9888-4731-8182-97D00C71A83C}" presName="sp" presStyleCnt="0"/>
      <dgm:spPr/>
    </dgm:pt>
    <dgm:pt modelId="{8798B654-C7D6-4690-A1AC-7C305C575D5F}" type="pres">
      <dgm:prSet presAssocID="{E495A840-96A4-45E3-BABA-ABBF97936AD3}" presName="composite" presStyleCnt="0"/>
      <dgm:spPr/>
    </dgm:pt>
    <dgm:pt modelId="{C56B5954-5425-48D9-AFF1-2646978D37E4}" type="pres">
      <dgm:prSet presAssocID="{E495A840-96A4-45E3-BABA-ABBF97936AD3}" presName="parentText" presStyleLbl="alignNode1" presStyleIdx="2" presStyleCnt="5" custLinFactNeighborX="-38126" custLinFactNeighborY="-1249">
        <dgm:presLayoutVars>
          <dgm:chMax val="1"/>
          <dgm:bulletEnabled val="1"/>
        </dgm:presLayoutVars>
      </dgm:prSet>
      <dgm:spPr/>
      <dgm:t>
        <a:bodyPr/>
        <a:lstStyle/>
        <a:p>
          <a:endParaRPr lang="fr-FR"/>
        </a:p>
      </dgm:t>
    </dgm:pt>
    <dgm:pt modelId="{277E235C-610B-45F2-BEE5-5B62CFF3A01B}" type="pres">
      <dgm:prSet presAssocID="{E495A840-96A4-45E3-BABA-ABBF97936AD3}" presName="descendantText" presStyleLbl="alignAcc1" presStyleIdx="2" presStyleCnt="5">
        <dgm:presLayoutVars>
          <dgm:bulletEnabled val="1"/>
        </dgm:presLayoutVars>
      </dgm:prSet>
      <dgm:spPr/>
      <dgm:t>
        <a:bodyPr/>
        <a:lstStyle/>
        <a:p>
          <a:endParaRPr lang="fr-FR"/>
        </a:p>
      </dgm:t>
    </dgm:pt>
    <dgm:pt modelId="{317E5AD1-182A-4C83-A178-01CFFECF88D7}" type="pres">
      <dgm:prSet presAssocID="{30FD0B9D-9168-4CEE-8AC2-238582EF60EF}" presName="sp" presStyleCnt="0"/>
      <dgm:spPr/>
    </dgm:pt>
    <dgm:pt modelId="{800942B5-A8F7-4C64-9202-1D2E4B30A98E}" type="pres">
      <dgm:prSet presAssocID="{EB07CECB-73E2-4A78-9126-23CEAB78B90E}" presName="composite" presStyleCnt="0"/>
      <dgm:spPr/>
    </dgm:pt>
    <dgm:pt modelId="{B57D6B37-D013-4DE8-8F37-083987DE768F}" type="pres">
      <dgm:prSet presAssocID="{EB07CECB-73E2-4A78-9126-23CEAB78B90E}" presName="parentText" presStyleLbl="alignNode1" presStyleIdx="3" presStyleCnt="5">
        <dgm:presLayoutVars>
          <dgm:chMax val="1"/>
          <dgm:bulletEnabled val="1"/>
        </dgm:presLayoutVars>
      </dgm:prSet>
      <dgm:spPr/>
      <dgm:t>
        <a:bodyPr/>
        <a:lstStyle/>
        <a:p>
          <a:endParaRPr lang="fr-FR"/>
        </a:p>
      </dgm:t>
    </dgm:pt>
    <dgm:pt modelId="{7B7EA62A-0922-4A58-A7DD-7EF77DF05172}" type="pres">
      <dgm:prSet presAssocID="{EB07CECB-73E2-4A78-9126-23CEAB78B90E}" presName="descendantText" presStyleLbl="alignAcc1" presStyleIdx="3" presStyleCnt="5">
        <dgm:presLayoutVars>
          <dgm:bulletEnabled val="1"/>
        </dgm:presLayoutVars>
      </dgm:prSet>
      <dgm:spPr/>
      <dgm:t>
        <a:bodyPr/>
        <a:lstStyle/>
        <a:p>
          <a:endParaRPr lang="fr-FR"/>
        </a:p>
      </dgm:t>
    </dgm:pt>
    <dgm:pt modelId="{015586F7-8221-452B-B183-30E7AFE31420}" type="pres">
      <dgm:prSet presAssocID="{5323F858-AE59-4133-A922-4ED1C5B9812D}" presName="sp" presStyleCnt="0"/>
      <dgm:spPr/>
    </dgm:pt>
    <dgm:pt modelId="{13EF7951-D862-4857-950A-85C6862CBBED}" type="pres">
      <dgm:prSet presAssocID="{30C3E1E8-1CA9-43B4-BE68-4C0BB6AC8797}" presName="composite" presStyleCnt="0"/>
      <dgm:spPr/>
    </dgm:pt>
    <dgm:pt modelId="{FE0921F2-2863-4998-90B3-542C11525E1D}" type="pres">
      <dgm:prSet presAssocID="{30C3E1E8-1CA9-43B4-BE68-4C0BB6AC8797}" presName="parentText" presStyleLbl="alignNode1" presStyleIdx="4" presStyleCnt="5">
        <dgm:presLayoutVars>
          <dgm:chMax val="1"/>
          <dgm:bulletEnabled val="1"/>
        </dgm:presLayoutVars>
      </dgm:prSet>
      <dgm:spPr/>
      <dgm:t>
        <a:bodyPr/>
        <a:lstStyle/>
        <a:p>
          <a:endParaRPr lang="fr-FR"/>
        </a:p>
      </dgm:t>
    </dgm:pt>
    <dgm:pt modelId="{AA2A43DB-781D-4589-B2D5-38229970DB82}" type="pres">
      <dgm:prSet presAssocID="{30C3E1E8-1CA9-43B4-BE68-4C0BB6AC8797}" presName="descendantText" presStyleLbl="alignAcc1" presStyleIdx="4" presStyleCnt="5" custLinFactNeighborX="334">
        <dgm:presLayoutVars>
          <dgm:bulletEnabled val="1"/>
        </dgm:presLayoutVars>
      </dgm:prSet>
      <dgm:spPr/>
      <dgm:t>
        <a:bodyPr/>
        <a:lstStyle/>
        <a:p>
          <a:endParaRPr lang="fr-FR"/>
        </a:p>
      </dgm:t>
    </dgm:pt>
  </dgm:ptLst>
  <dgm:cxnLst>
    <dgm:cxn modelId="{4327FF49-AA92-4293-8CFC-569957BFAA50}" type="presOf" srcId="{2B7A81D8-0F98-49BC-8E18-69371D369EF3}" destId="{7B7EA62A-0922-4A58-A7DD-7EF77DF05172}" srcOrd="0" destOrd="0" presId="urn:microsoft.com/office/officeart/2005/8/layout/chevron2"/>
    <dgm:cxn modelId="{B474D2EE-0087-4F57-9D2B-293FFA223816}" srcId="{30C3E1E8-1CA9-43B4-BE68-4C0BB6AC8797}" destId="{AC136625-20D6-44C9-96E1-07368507F1F5}" srcOrd="0" destOrd="0" parTransId="{9BF2270A-D26C-4953-B6C9-4E053DF361B1}" sibTransId="{33185B04-AA3C-4F74-A54A-117797EAD489}"/>
    <dgm:cxn modelId="{39BA0A4F-103D-4502-818A-E1F080636188}" type="presOf" srcId="{AC136625-20D6-44C9-96E1-07368507F1F5}" destId="{AA2A43DB-781D-4589-B2D5-38229970DB82}" srcOrd="0" destOrd="0" presId="urn:microsoft.com/office/officeart/2005/8/layout/chevron2"/>
    <dgm:cxn modelId="{95B81BAB-96E2-47D7-AE45-51F6E086DA72}" srcId="{AF57064E-6059-4E09-BA7D-1EB8798257BF}" destId="{30C3E1E8-1CA9-43B4-BE68-4C0BB6AC8797}" srcOrd="4" destOrd="0" parTransId="{DEDC9CEF-9A20-43FC-9CFF-36FBCFC9B321}" sibTransId="{FE1E0CD8-361C-43C3-A8C5-33AA7472CD44}"/>
    <dgm:cxn modelId="{21809A6D-727C-4248-A73A-2E5C6AAC0A22}" type="presOf" srcId="{FC4D4991-1015-4804-8D24-F5A4166CA3F1}" destId="{22CE3E22-08D3-4FC5-8DFC-B4D3010F6B33}" srcOrd="0" destOrd="0" presId="urn:microsoft.com/office/officeart/2005/8/layout/chevron2"/>
    <dgm:cxn modelId="{FEDD4C68-17FF-4C98-8521-26FF67163D4B}" type="presOf" srcId="{53A634C7-4BDD-48F3-BA1E-51D610867184}" destId="{277E235C-610B-45F2-BEE5-5B62CFF3A01B}" srcOrd="0" destOrd="0" presId="urn:microsoft.com/office/officeart/2005/8/layout/chevron2"/>
    <dgm:cxn modelId="{6D833C31-8AAD-4564-9AC0-D42AC29A9217}" type="presOf" srcId="{EE583DF9-1C68-41CE-AE06-FB6320DE151B}" destId="{0A5FB63A-90D3-4FF1-9959-54900CC8BDFA}" srcOrd="0" destOrd="0" presId="urn:microsoft.com/office/officeart/2005/8/layout/chevron2"/>
    <dgm:cxn modelId="{648B68FB-F78F-4D16-B4C6-41F648158A44}" type="presOf" srcId="{AF57064E-6059-4E09-BA7D-1EB8798257BF}" destId="{82AB0367-D570-46CF-A87D-2255A34D918C}" srcOrd="0" destOrd="0" presId="urn:microsoft.com/office/officeart/2005/8/layout/chevron2"/>
    <dgm:cxn modelId="{E30012C1-BB2C-4B07-BCB5-E72A62B1389D}" type="presOf" srcId="{B49BB290-0704-4E4A-9E2D-2C0DC1D452E3}" destId="{96D29746-7051-48BE-8AC4-811B8D8E1F3C}" srcOrd="0" destOrd="0" presId="urn:microsoft.com/office/officeart/2005/8/layout/chevron2"/>
    <dgm:cxn modelId="{2CCA02AA-E9D1-48BC-8333-9E7CE441B0A1}" type="presOf" srcId="{30C3E1E8-1CA9-43B4-BE68-4C0BB6AC8797}" destId="{FE0921F2-2863-4998-90B3-542C11525E1D}" srcOrd="0" destOrd="0" presId="urn:microsoft.com/office/officeart/2005/8/layout/chevron2"/>
    <dgm:cxn modelId="{27E54AFD-2E49-4902-A07E-DD06EC699BA8}" srcId="{EE583DF9-1C68-41CE-AE06-FB6320DE151B}" destId="{FC4D4991-1015-4804-8D24-F5A4166CA3F1}" srcOrd="0" destOrd="0" parTransId="{9829BBF9-A86A-4E0C-901D-48023FD15B54}" sibTransId="{E6685CBA-C0E0-4E8B-9E4E-D627C1B9AE02}"/>
    <dgm:cxn modelId="{A1FFDE02-3CD9-46D6-9900-B3F3FB90D0CB}" srcId="{AF57064E-6059-4E09-BA7D-1EB8798257BF}" destId="{EE583DF9-1C68-41CE-AE06-FB6320DE151B}" srcOrd="1" destOrd="0" parTransId="{52BFB4C2-DAFA-4BA0-B571-FD3F24D622F7}" sibTransId="{5DA266D0-9888-4731-8182-97D00C71A83C}"/>
    <dgm:cxn modelId="{DD113BF8-93C1-4CCF-B707-E9C1AD0D044B}" srcId="{EB07CECB-73E2-4A78-9126-23CEAB78B90E}" destId="{2B7A81D8-0F98-49BC-8E18-69371D369EF3}" srcOrd="0" destOrd="0" parTransId="{22B28ECA-A638-4D21-B3FD-CFDF6A9EDC9E}" sibTransId="{BFCD82A1-7116-430C-B6B5-24995A830471}"/>
    <dgm:cxn modelId="{EE40BD71-943B-422D-9583-95C7A5942356}" srcId="{AF57064E-6059-4E09-BA7D-1EB8798257BF}" destId="{EB07CECB-73E2-4A78-9126-23CEAB78B90E}" srcOrd="3" destOrd="0" parTransId="{74DFD65C-E5E0-41EC-9A0A-537D515691EC}" sibTransId="{5323F858-AE59-4133-A922-4ED1C5B9812D}"/>
    <dgm:cxn modelId="{99762855-DCDE-4055-82EA-9D2421958B86}" type="presOf" srcId="{BE9487A8-117B-43A2-A01D-6B0B3F1436C4}" destId="{0D075F3D-0106-4AD7-A99D-D28BA4F825C4}" srcOrd="0" destOrd="0" presId="urn:microsoft.com/office/officeart/2005/8/layout/chevron2"/>
    <dgm:cxn modelId="{213D54B0-27A4-4157-A8D3-7A6106DDF825}" type="presOf" srcId="{EB07CECB-73E2-4A78-9126-23CEAB78B90E}" destId="{B57D6B37-D013-4DE8-8F37-083987DE768F}" srcOrd="0" destOrd="0" presId="urn:microsoft.com/office/officeart/2005/8/layout/chevron2"/>
    <dgm:cxn modelId="{CD88F341-446A-48A2-A15D-435373529549}" srcId="{E495A840-96A4-45E3-BABA-ABBF97936AD3}" destId="{53A634C7-4BDD-48F3-BA1E-51D610867184}" srcOrd="0" destOrd="0" parTransId="{C6DF3542-7AAB-4FDF-8005-2F095F64E5C1}" sibTransId="{C0B65987-A1FB-4F95-8D50-2025205DDA7D}"/>
    <dgm:cxn modelId="{5FE4F341-F332-4519-931C-B4E209B5B729}" srcId="{BE9487A8-117B-43A2-A01D-6B0B3F1436C4}" destId="{B49BB290-0704-4E4A-9E2D-2C0DC1D452E3}" srcOrd="0" destOrd="0" parTransId="{7AA2190C-305A-47A3-9FA2-A15AA9D10301}" sibTransId="{4B72E3EA-810D-4AA1-AFE6-658A5B308ADC}"/>
    <dgm:cxn modelId="{BCB70400-1D8D-4E0C-9004-F108CAD58619}" srcId="{AF57064E-6059-4E09-BA7D-1EB8798257BF}" destId="{BE9487A8-117B-43A2-A01D-6B0B3F1436C4}" srcOrd="0" destOrd="0" parTransId="{6EFECB3C-6C4B-4AF8-AF00-1AB751274551}" sibTransId="{87AC477A-58C8-4B42-886C-3C635BFB0047}"/>
    <dgm:cxn modelId="{0D82C236-C3F1-4038-8B3D-5F044AA015A8}" type="presOf" srcId="{E495A840-96A4-45E3-BABA-ABBF97936AD3}" destId="{C56B5954-5425-48D9-AFF1-2646978D37E4}" srcOrd="0" destOrd="0" presId="urn:microsoft.com/office/officeart/2005/8/layout/chevron2"/>
    <dgm:cxn modelId="{4B7653F9-F6DF-405D-B366-A9AEED32FE01}" srcId="{AF57064E-6059-4E09-BA7D-1EB8798257BF}" destId="{E495A840-96A4-45E3-BABA-ABBF97936AD3}" srcOrd="2" destOrd="0" parTransId="{4F9429BF-4354-40F8-A9CA-2E2E46AF9F44}" sibTransId="{30FD0B9D-9168-4CEE-8AC2-238582EF60EF}"/>
    <dgm:cxn modelId="{DCE76CD0-19B9-4B44-8AA6-D148179AF566}" type="presParOf" srcId="{82AB0367-D570-46CF-A87D-2255A34D918C}" destId="{A5E4C961-39F8-4190-84D6-9880E7ADB260}" srcOrd="0" destOrd="0" presId="urn:microsoft.com/office/officeart/2005/8/layout/chevron2"/>
    <dgm:cxn modelId="{3DEAB1B4-5E76-4468-A858-94B2D8FD88F3}" type="presParOf" srcId="{A5E4C961-39F8-4190-84D6-9880E7ADB260}" destId="{0D075F3D-0106-4AD7-A99D-D28BA4F825C4}" srcOrd="0" destOrd="0" presId="urn:microsoft.com/office/officeart/2005/8/layout/chevron2"/>
    <dgm:cxn modelId="{2CAF664B-3E8E-4E53-B1A1-29841A750806}" type="presParOf" srcId="{A5E4C961-39F8-4190-84D6-9880E7ADB260}" destId="{96D29746-7051-48BE-8AC4-811B8D8E1F3C}" srcOrd="1" destOrd="0" presId="urn:microsoft.com/office/officeart/2005/8/layout/chevron2"/>
    <dgm:cxn modelId="{704D41F5-0858-47FA-B2AF-783EFF7B03E8}" type="presParOf" srcId="{82AB0367-D570-46CF-A87D-2255A34D918C}" destId="{95164BE0-16D1-4F76-A181-6B6061B6C649}" srcOrd="1" destOrd="0" presId="urn:microsoft.com/office/officeart/2005/8/layout/chevron2"/>
    <dgm:cxn modelId="{99FA4B59-076C-4ECC-A8E2-374C619840A6}" type="presParOf" srcId="{82AB0367-D570-46CF-A87D-2255A34D918C}" destId="{6BC3A4BD-2C58-4447-825F-DE7E38E21DAA}" srcOrd="2" destOrd="0" presId="urn:microsoft.com/office/officeart/2005/8/layout/chevron2"/>
    <dgm:cxn modelId="{17479735-9CDC-423E-ACA1-BBE615ED1AE6}" type="presParOf" srcId="{6BC3A4BD-2C58-4447-825F-DE7E38E21DAA}" destId="{0A5FB63A-90D3-4FF1-9959-54900CC8BDFA}" srcOrd="0" destOrd="0" presId="urn:microsoft.com/office/officeart/2005/8/layout/chevron2"/>
    <dgm:cxn modelId="{A00772B0-DD35-4CA9-B123-987241DA4B7F}" type="presParOf" srcId="{6BC3A4BD-2C58-4447-825F-DE7E38E21DAA}" destId="{22CE3E22-08D3-4FC5-8DFC-B4D3010F6B33}" srcOrd="1" destOrd="0" presId="urn:microsoft.com/office/officeart/2005/8/layout/chevron2"/>
    <dgm:cxn modelId="{36D1612A-ED7D-4218-A948-9BAA9672A93B}" type="presParOf" srcId="{82AB0367-D570-46CF-A87D-2255A34D918C}" destId="{D768A171-E5CC-48B6-A43E-9E704513159F}" srcOrd="3" destOrd="0" presId="urn:microsoft.com/office/officeart/2005/8/layout/chevron2"/>
    <dgm:cxn modelId="{AE9DD86F-334A-4FD1-8B44-375E788D7DEE}" type="presParOf" srcId="{82AB0367-D570-46CF-A87D-2255A34D918C}" destId="{8798B654-C7D6-4690-A1AC-7C305C575D5F}" srcOrd="4" destOrd="0" presId="urn:microsoft.com/office/officeart/2005/8/layout/chevron2"/>
    <dgm:cxn modelId="{8EF80F7A-0B27-4D34-BCBA-B9B26AE3BFDC}" type="presParOf" srcId="{8798B654-C7D6-4690-A1AC-7C305C575D5F}" destId="{C56B5954-5425-48D9-AFF1-2646978D37E4}" srcOrd="0" destOrd="0" presId="urn:microsoft.com/office/officeart/2005/8/layout/chevron2"/>
    <dgm:cxn modelId="{08B5136B-14FD-4E0A-A89C-C569FA1DFA3A}" type="presParOf" srcId="{8798B654-C7D6-4690-A1AC-7C305C575D5F}" destId="{277E235C-610B-45F2-BEE5-5B62CFF3A01B}" srcOrd="1" destOrd="0" presId="urn:microsoft.com/office/officeart/2005/8/layout/chevron2"/>
    <dgm:cxn modelId="{001B9A5D-92A2-4F11-B6B6-A5DDA0D218B2}" type="presParOf" srcId="{82AB0367-D570-46CF-A87D-2255A34D918C}" destId="{317E5AD1-182A-4C83-A178-01CFFECF88D7}" srcOrd="5" destOrd="0" presId="urn:microsoft.com/office/officeart/2005/8/layout/chevron2"/>
    <dgm:cxn modelId="{ACEB5AFE-EE93-4095-8A8C-F152D33C88C7}" type="presParOf" srcId="{82AB0367-D570-46CF-A87D-2255A34D918C}" destId="{800942B5-A8F7-4C64-9202-1D2E4B30A98E}" srcOrd="6" destOrd="0" presId="urn:microsoft.com/office/officeart/2005/8/layout/chevron2"/>
    <dgm:cxn modelId="{B1C0B72E-18F2-41E7-AB6B-456985DCAAC4}" type="presParOf" srcId="{800942B5-A8F7-4C64-9202-1D2E4B30A98E}" destId="{B57D6B37-D013-4DE8-8F37-083987DE768F}" srcOrd="0" destOrd="0" presId="urn:microsoft.com/office/officeart/2005/8/layout/chevron2"/>
    <dgm:cxn modelId="{67579E6C-5937-41F4-ABF0-EB324166F32E}" type="presParOf" srcId="{800942B5-A8F7-4C64-9202-1D2E4B30A98E}" destId="{7B7EA62A-0922-4A58-A7DD-7EF77DF05172}" srcOrd="1" destOrd="0" presId="urn:microsoft.com/office/officeart/2005/8/layout/chevron2"/>
    <dgm:cxn modelId="{E7CDACB7-BDEE-4122-AB8D-529DCD5C5F1A}" type="presParOf" srcId="{82AB0367-D570-46CF-A87D-2255A34D918C}" destId="{015586F7-8221-452B-B183-30E7AFE31420}" srcOrd="7" destOrd="0" presId="urn:microsoft.com/office/officeart/2005/8/layout/chevron2"/>
    <dgm:cxn modelId="{542C57D4-9C46-485C-BE47-D01032979D0E}" type="presParOf" srcId="{82AB0367-D570-46CF-A87D-2255A34D918C}" destId="{13EF7951-D862-4857-950A-85C6862CBBED}" srcOrd="8" destOrd="0" presId="urn:microsoft.com/office/officeart/2005/8/layout/chevron2"/>
    <dgm:cxn modelId="{4FC0E8F5-C22C-4CFA-94B2-C182BE817DC6}" type="presParOf" srcId="{13EF7951-D862-4857-950A-85C6862CBBED}" destId="{FE0921F2-2863-4998-90B3-542C11525E1D}" srcOrd="0" destOrd="0" presId="urn:microsoft.com/office/officeart/2005/8/layout/chevron2"/>
    <dgm:cxn modelId="{5577C7D6-09B3-405D-9A72-8BE552E9A048}" type="presParOf" srcId="{13EF7951-D862-4857-950A-85C6862CBBED}" destId="{AA2A43DB-781D-4589-B2D5-38229970DB82}"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AF57064E-6059-4E09-BA7D-1EB8798257B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E9487A8-117B-43A2-A01D-6B0B3F1436C4}">
      <dgm:prSet phldrT="[Texte]"/>
      <dgm:spPr/>
      <dgm:t>
        <a:bodyPr/>
        <a:lstStyle/>
        <a:p>
          <a:endParaRPr lang="fr-FR" dirty="0"/>
        </a:p>
      </dgm:t>
    </dgm:pt>
    <dgm:pt modelId="{6EFECB3C-6C4B-4AF8-AF00-1AB751274551}" type="parTrans" cxnId="{BCB70400-1D8D-4E0C-9004-F108CAD58619}">
      <dgm:prSet/>
      <dgm:spPr/>
      <dgm:t>
        <a:bodyPr/>
        <a:lstStyle/>
        <a:p>
          <a:endParaRPr lang="fr-FR"/>
        </a:p>
      </dgm:t>
    </dgm:pt>
    <dgm:pt modelId="{87AC477A-58C8-4B42-886C-3C635BFB0047}" type="sibTrans" cxnId="{BCB70400-1D8D-4E0C-9004-F108CAD58619}">
      <dgm:prSet/>
      <dgm:spPr/>
      <dgm:t>
        <a:bodyPr/>
        <a:lstStyle/>
        <a:p>
          <a:endParaRPr lang="fr-FR"/>
        </a:p>
      </dgm:t>
    </dgm:pt>
    <dgm:pt modelId="{B49BB290-0704-4E4A-9E2D-2C0DC1D452E3}">
      <dgm:prSet phldrT="[Texte]"/>
      <dgm:spPr/>
      <dgm:t>
        <a:bodyPr/>
        <a:lstStyle/>
        <a:p>
          <a:pPr algn="l"/>
          <a:r>
            <a:rPr lang="fr-FR" dirty="0" smtClean="0"/>
            <a:t>Planification des achats    </a:t>
          </a:r>
          <a:endParaRPr lang="fr-FR" dirty="0"/>
        </a:p>
      </dgm:t>
    </dgm:pt>
    <dgm:pt modelId="{7AA2190C-305A-47A3-9FA2-A15AA9D10301}" type="parTrans" cxnId="{5FE4F341-F332-4519-931C-B4E209B5B729}">
      <dgm:prSet/>
      <dgm:spPr/>
      <dgm:t>
        <a:bodyPr/>
        <a:lstStyle/>
        <a:p>
          <a:endParaRPr lang="fr-FR"/>
        </a:p>
      </dgm:t>
    </dgm:pt>
    <dgm:pt modelId="{4B72E3EA-810D-4AA1-AFE6-658A5B308ADC}" type="sibTrans" cxnId="{5FE4F341-F332-4519-931C-B4E209B5B729}">
      <dgm:prSet/>
      <dgm:spPr/>
      <dgm:t>
        <a:bodyPr/>
        <a:lstStyle/>
        <a:p>
          <a:endParaRPr lang="fr-FR"/>
        </a:p>
      </dgm:t>
    </dgm:pt>
    <dgm:pt modelId="{EE583DF9-1C68-41CE-AE06-FB6320DE151B}">
      <dgm:prSet phldrT="[Texte]"/>
      <dgm:spPr/>
      <dgm:t>
        <a:bodyPr/>
        <a:lstStyle/>
        <a:p>
          <a:endParaRPr lang="fr-FR" dirty="0"/>
        </a:p>
      </dgm:t>
    </dgm:pt>
    <dgm:pt modelId="{52BFB4C2-DAFA-4BA0-B571-FD3F24D622F7}" type="parTrans" cxnId="{A1FFDE02-3CD9-46D6-9900-B3F3FB90D0CB}">
      <dgm:prSet/>
      <dgm:spPr/>
      <dgm:t>
        <a:bodyPr/>
        <a:lstStyle/>
        <a:p>
          <a:endParaRPr lang="fr-FR"/>
        </a:p>
      </dgm:t>
    </dgm:pt>
    <dgm:pt modelId="{5DA266D0-9888-4731-8182-97D00C71A83C}" type="sibTrans" cxnId="{A1FFDE02-3CD9-46D6-9900-B3F3FB90D0CB}">
      <dgm:prSet/>
      <dgm:spPr/>
      <dgm:t>
        <a:bodyPr/>
        <a:lstStyle/>
        <a:p>
          <a:endParaRPr lang="fr-FR"/>
        </a:p>
      </dgm:t>
    </dgm:pt>
    <dgm:pt modelId="{FC4D4991-1015-4804-8D24-F5A4166CA3F1}">
      <dgm:prSet phldrT="[Texte]"/>
      <dgm:spPr/>
      <dgm:t>
        <a:bodyPr/>
        <a:lstStyle/>
        <a:p>
          <a:r>
            <a:rPr lang="fr-FR" dirty="0" smtClean="0"/>
            <a:t>Qualification</a:t>
          </a:r>
          <a:endParaRPr lang="fr-FR" dirty="0"/>
        </a:p>
      </dgm:t>
    </dgm:pt>
    <dgm:pt modelId="{9829BBF9-A86A-4E0C-901D-48023FD15B54}" type="parTrans" cxnId="{27E54AFD-2E49-4902-A07E-DD06EC699BA8}">
      <dgm:prSet/>
      <dgm:spPr/>
      <dgm:t>
        <a:bodyPr/>
        <a:lstStyle/>
        <a:p>
          <a:endParaRPr lang="fr-FR"/>
        </a:p>
      </dgm:t>
    </dgm:pt>
    <dgm:pt modelId="{E6685CBA-C0E0-4E8B-9E4E-D627C1B9AE02}" type="sibTrans" cxnId="{27E54AFD-2E49-4902-A07E-DD06EC699BA8}">
      <dgm:prSet/>
      <dgm:spPr/>
      <dgm:t>
        <a:bodyPr/>
        <a:lstStyle/>
        <a:p>
          <a:endParaRPr lang="fr-FR"/>
        </a:p>
      </dgm:t>
    </dgm:pt>
    <dgm:pt modelId="{E495A840-96A4-45E3-BABA-ABBF97936AD3}">
      <dgm:prSet phldrT="[Texte]"/>
      <dgm:spPr/>
      <dgm:t>
        <a:bodyPr/>
        <a:lstStyle/>
        <a:p>
          <a:endParaRPr lang="fr-FR" dirty="0"/>
        </a:p>
      </dgm:t>
    </dgm:pt>
    <dgm:pt modelId="{4F9429BF-4354-40F8-A9CA-2E2E46AF9F44}" type="parTrans" cxnId="{4B7653F9-F6DF-405D-B366-A9AEED32FE01}">
      <dgm:prSet/>
      <dgm:spPr/>
      <dgm:t>
        <a:bodyPr/>
        <a:lstStyle/>
        <a:p>
          <a:endParaRPr lang="fr-FR"/>
        </a:p>
      </dgm:t>
    </dgm:pt>
    <dgm:pt modelId="{30FD0B9D-9168-4CEE-8AC2-238582EF60EF}" type="sibTrans" cxnId="{4B7653F9-F6DF-405D-B366-A9AEED32FE01}">
      <dgm:prSet/>
      <dgm:spPr/>
      <dgm:t>
        <a:bodyPr/>
        <a:lstStyle/>
        <a:p>
          <a:endParaRPr lang="fr-FR"/>
        </a:p>
      </dgm:t>
    </dgm:pt>
    <dgm:pt modelId="{53A634C7-4BDD-48F3-BA1E-51D610867184}">
      <dgm:prSet phldrT="[Texte]"/>
      <dgm:spPr/>
      <dgm:t>
        <a:bodyPr/>
        <a:lstStyle/>
        <a:p>
          <a:r>
            <a:rPr lang="fr-FR" dirty="0" smtClean="0"/>
            <a:t>Types de Consultations</a:t>
          </a:r>
          <a:endParaRPr lang="fr-FR" dirty="0"/>
        </a:p>
      </dgm:t>
    </dgm:pt>
    <dgm:pt modelId="{C6DF3542-7AAB-4FDF-8005-2F095F64E5C1}" type="parTrans" cxnId="{CD88F341-446A-48A2-A15D-435373529549}">
      <dgm:prSet/>
      <dgm:spPr/>
      <dgm:t>
        <a:bodyPr/>
        <a:lstStyle/>
        <a:p>
          <a:endParaRPr lang="fr-FR"/>
        </a:p>
      </dgm:t>
    </dgm:pt>
    <dgm:pt modelId="{C0B65987-A1FB-4F95-8D50-2025205DDA7D}" type="sibTrans" cxnId="{CD88F341-446A-48A2-A15D-435373529549}">
      <dgm:prSet/>
      <dgm:spPr/>
      <dgm:t>
        <a:bodyPr/>
        <a:lstStyle/>
        <a:p>
          <a:endParaRPr lang="fr-FR"/>
        </a:p>
      </dgm:t>
    </dgm:pt>
    <dgm:pt modelId="{30C3E1E8-1CA9-43B4-BE68-4C0BB6AC8797}">
      <dgm:prSet/>
      <dgm:spPr/>
      <dgm:t>
        <a:bodyPr/>
        <a:lstStyle/>
        <a:p>
          <a:r>
            <a:rPr lang="fr-FR" dirty="0" smtClean="0"/>
            <a:t> </a:t>
          </a:r>
          <a:endParaRPr lang="fr-FR" dirty="0"/>
        </a:p>
      </dgm:t>
    </dgm:pt>
    <dgm:pt modelId="{DEDC9CEF-9A20-43FC-9CFF-36FBCFC9B321}" type="parTrans" cxnId="{95B81BAB-96E2-47D7-AE45-51F6E086DA72}">
      <dgm:prSet/>
      <dgm:spPr/>
      <dgm:t>
        <a:bodyPr/>
        <a:lstStyle/>
        <a:p>
          <a:endParaRPr lang="fr-FR"/>
        </a:p>
      </dgm:t>
    </dgm:pt>
    <dgm:pt modelId="{FE1E0CD8-361C-43C3-A8C5-33AA7472CD44}" type="sibTrans" cxnId="{95B81BAB-96E2-47D7-AE45-51F6E086DA72}">
      <dgm:prSet/>
      <dgm:spPr/>
      <dgm:t>
        <a:bodyPr/>
        <a:lstStyle/>
        <a:p>
          <a:endParaRPr lang="fr-FR"/>
        </a:p>
      </dgm:t>
    </dgm:pt>
    <dgm:pt modelId="{EB07CECB-73E2-4A78-9126-23CEAB78B90E}">
      <dgm:prSet/>
      <dgm:spPr/>
      <dgm:t>
        <a:bodyPr/>
        <a:lstStyle/>
        <a:p>
          <a:endParaRPr lang="fr-FR" dirty="0"/>
        </a:p>
      </dgm:t>
    </dgm:pt>
    <dgm:pt modelId="{74DFD65C-E5E0-41EC-9A0A-537D515691EC}" type="parTrans" cxnId="{EE40BD71-943B-422D-9583-95C7A5942356}">
      <dgm:prSet/>
      <dgm:spPr/>
      <dgm:t>
        <a:bodyPr/>
        <a:lstStyle/>
        <a:p>
          <a:endParaRPr lang="fr-FR"/>
        </a:p>
      </dgm:t>
    </dgm:pt>
    <dgm:pt modelId="{5323F858-AE59-4133-A922-4ED1C5B9812D}" type="sibTrans" cxnId="{EE40BD71-943B-422D-9583-95C7A5942356}">
      <dgm:prSet/>
      <dgm:spPr/>
      <dgm:t>
        <a:bodyPr/>
        <a:lstStyle/>
        <a:p>
          <a:endParaRPr lang="fr-FR"/>
        </a:p>
      </dgm:t>
    </dgm:pt>
    <dgm:pt modelId="{2B7A81D8-0F98-49BC-8E18-69371D369EF3}">
      <dgm:prSet phldrT="[Texte]"/>
      <dgm:spPr/>
      <dgm:t>
        <a:bodyPr/>
        <a:lstStyle/>
        <a:p>
          <a:r>
            <a:rPr lang="fr-FR" dirty="0" smtClean="0"/>
            <a:t>Demande d’Achats</a:t>
          </a:r>
          <a:endParaRPr lang="fr-FR" dirty="0"/>
        </a:p>
      </dgm:t>
    </dgm:pt>
    <dgm:pt modelId="{22B28ECA-A638-4D21-B3FD-CFDF6A9EDC9E}" type="parTrans" cxnId="{DD113BF8-93C1-4CCF-B707-E9C1AD0D044B}">
      <dgm:prSet/>
      <dgm:spPr/>
      <dgm:t>
        <a:bodyPr/>
        <a:lstStyle/>
        <a:p>
          <a:endParaRPr lang="fr-FR"/>
        </a:p>
      </dgm:t>
    </dgm:pt>
    <dgm:pt modelId="{BFCD82A1-7116-430C-B6B5-24995A830471}" type="sibTrans" cxnId="{DD113BF8-93C1-4CCF-B707-E9C1AD0D044B}">
      <dgm:prSet/>
      <dgm:spPr/>
      <dgm:t>
        <a:bodyPr/>
        <a:lstStyle/>
        <a:p>
          <a:endParaRPr lang="fr-FR"/>
        </a:p>
      </dgm:t>
    </dgm:pt>
    <dgm:pt modelId="{AC136625-20D6-44C9-96E1-07368507F1F5}">
      <dgm:prSet phldrT="[Texte]"/>
      <dgm:spPr/>
      <dgm:t>
        <a:bodyPr/>
        <a:lstStyle/>
        <a:p>
          <a:r>
            <a:rPr lang="fr-FR" dirty="0" smtClean="0"/>
            <a:t>Attribution, émission du contrat</a:t>
          </a:r>
          <a:endParaRPr lang="fr-FR" dirty="0"/>
        </a:p>
      </dgm:t>
    </dgm:pt>
    <dgm:pt modelId="{9BF2270A-D26C-4953-B6C9-4E053DF361B1}" type="parTrans" cxnId="{B474D2EE-0087-4F57-9D2B-293FFA223816}">
      <dgm:prSet/>
      <dgm:spPr/>
      <dgm:t>
        <a:bodyPr/>
        <a:lstStyle/>
        <a:p>
          <a:endParaRPr lang="fr-FR"/>
        </a:p>
      </dgm:t>
    </dgm:pt>
    <dgm:pt modelId="{33185B04-AA3C-4F74-A54A-117797EAD489}" type="sibTrans" cxnId="{B474D2EE-0087-4F57-9D2B-293FFA223816}">
      <dgm:prSet/>
      <dgm:spPr/>
      <dgm:t>
        <a:bodyPr/>
        <a:lstStyle/>
        <a:p>
          <a:endParaRPr lang="fr-FR"/>
        </a:p>
      </dgm:t>
    </dgm:pt>
    <dgm:pt modelId="{A49D1A3F-AD63-4DAA-B8E2-AE22779ED50D}">
      <dgm:prSet/>
      <dgm:spPr/>
      <dgm:t>
        <a:bodyPr/>
        <a:lstStyle/>
        <a:p>
          <a:endParaRPr lang="fr-FR" dirty="0"/>
        </a:p>
      </dgm:t>
    </dgm:pt>
    <dgm:pt modelId="{1948DAEA-2594-41BB-862A-F317738D88E0}" type="parTrans" cxnId="{32E72DEB-51E5-4004-9011-A70BAE23921A}">
      <dgm:prSet/>
      <dgm:spPr/>
      <dgm:t>
        <a:bodyPr/>
        <a:lstStyle/>
        <a:p>
          <a:endParaRPr lang="fr-FR"/>
        </a:p>
      </dgm:t>
    </dgm:pt>
    <dgm:pt modelId="{AA26A120-1CAC-4E78-9D19-3CE9DD24EB0E}" type="sibTrans" cxnId="{32E72DEB-51E5-4004-9011-A70BAE23921A}">
      <dgm:prSet/>
      <dgm:spPr/>
      <dgm:t>
        <a:bodyPr/>
        <a:lstStyle/>
        <a:p>
          <a:endParaRPr lang="fr-FR"/>
        </a:p>
      </dgm:t>
    </dgm:pt>
    <dgm:pt modelId="{6E53A9DF-4B53-4E3B-8F65-686A5EE78CAC}">
      <dgm:prSet/>
      <dgm:spPr/>
      <dgm:t>
        <a:bodyPr/>
        <a:lstStyle/>
        <a:p>
          <a:r>
            <a:rPr lang="fr-FR" dirty="0" smtClean="0"/>
            <a:t> </a:t>
          </a:r>
          <a:endParaRPr lang="fr-FR" dirty="0"/>
        </a:p>
      </dgm:t>
    </dgm:pt>
    <dgm:pt modelId="{2CA4B646-66EA-43D9-969F-16192C48EAD8}" type="parTrans" cxnId="{AF47B4EF-9DCD-417A-A441-FBB94D2443B8}">
      <dgm:prSet/>
      <dgm:spPr/>
      <dgm:t>
        <a:bodyPr/>
        <a:lstStyle/>
        <a:p>
          <a:endParaRPr lang="fr-FR"/>
        </a:p>
      </dgm:t>
    </dgm:pt>
    <dgm:pt modelId="{B6059818-17C1-4C0E-9EFE-E37596D2C261}" type="sibTrans" cxnId="{AF47B4EF-9DCD-417A-A441-FBB94D2443B8}">
      <dgm:prSet/>
      <dgm:spPr/>
      <dgm:t>
        <a:bodyPr/>
        <a:lstStyle/>
        <a:p>
          <a:endParaRPr lang="fr-FR"/>
        </a:p>
      </dgm:t>
    </dgm:pt>
    <dgm:pt modelId="{8C19428E-8362-48C7-92D4-7DD755B61CFC}">
      <dgm:prSet/>
      <dgm:spPr/>
      <dgm:t>
        <a:bodyPr/>
        <a:lstStyle/>
        <a:p>
          <a:r>
            <a:rPr lang="fr-FR" dirty="0" smtClean="0"/>
            <a:t>Stratégie Contractuelle</a:t>
          </a:r>
          <a:endParaRPr lang="fr-FR" dirty="0"/>
        </a:p>
      </dgm:t>
    </dgm:pt>
    <dgm:pt modelId="{CCD103EA-7371-4396-AC41-2FA05A881C5E}" type="parTrans" cxnId="{F2925EFE-54E7-4F4B-8AC1-D4E9F9B0B3CF}">
      <dgm:prSet/>
      <dgm:spPr/>
      <dgm:t>
        <a:bodyPr/>
        <a:lstStyle/>
        <a:p>
          <a:endParaRPr lang="fr-FR"/>
        </a:p>
      </dgm:t>
    </dgm:pt>
    <dgm:pt modelId="{AC8FEA1A-5B0C-4676-A5C7-88F7792DD7B9}" type="sibTrans" cxnId="{F2925EFE-54E7-4F4B-8AC1-D4E9F9B0B3CF}">
      <dgm:prSet/>
      <dgm:spPr/>
      <dgm:t>
        <a:bodyPr/>
        <a:lstStyle/>
        <a:p>
          <a:endParaRPr lang="fr-FR"/>
        </a:p>
      </dgm:t>
    </dgm:pt>
    <dgm:pt modelId="{A4A05BA4-3667-4124-AAB6-14E888322BC6}">
      <dgm:prSet/>
      <dgm:spPr/>
      <dgm:t>
        <a:bodyPr/>
        <a:lstStyle/>
        <a:p>
          <a:r>
            <a:rPr lang="fr-FR" dirty="0" smtClean="0"/>
            <a:t>Transmission, explication, réception des offres</a:t>
          </a:r>
          <a:endParaRPr lang="fr-FR" dirty="0"/>
        </a:p>
      </dgm:t>
    </dgm:pt>
    <dgm:pt modelId="{8C5409F2-0C70-4050-A3B8-4E29DD2AAF9D}" type="parTrans" cxnId="{1D5409F4-4143-426C-9571-7CA4848FA54E}">
      <dgm:prSet/>
      <dgm:spPr/>
      <dgm:t>
        <a:bodyPr/>
        <a:lstStyle/>
        <a:p>
          <a:endParaRPr lang="fr-FR"/>
        </a:p>
      </dgm:t>
    </dgm:pt>
    <dgm:pt modelId="{18E7C0F6-7DD3-4311-ABB8-ED09DBC77C56}" type="sibTrans" cxnId="{1D5409F4-4143-426C-9571-7CA4848FA54E}">
      <dgm:prSet/>
      <dgm:spPr/>
      <dgm:t>
        <a:bodyPr/>
        <a:lstStyle/>
        <a:p>
          <a:endParaRPr lang="fr-FR"/>
        </a:p>
      </dgm:t>
    </dgm:pt>
    <dgm:pt modelId="{B379E7D8-BEDC-4799-A2BD-1A9AF7CB95BD}">
      <dgm:prSet/>
      <dgm:spPr/>
      <dgm:t>
        <a:bodyPr/>
        <a:lstStyle/>
        <a:p>
          <a:endParaRPr lang="fr-FR" dirty="0"/>
        </a:p>
      </dgm:t>
    </dgm:pt>
    <dgm:pt modelId="{B5FFEF94-47ED-41DE-9873-A51090B7C3EB}" type="parTrans" cxnId="{3526D47A-700D-472B-929B-73A831F8FD43}">
      <dgm:prSet/>
      <dgm:spPr/>
      <dgm:t>
        <a:bodyPr/>
        <a:lstStyle/>
        <a:p>
          <a:endParaRPr lang="fr-FR"/>
        </a:p>
      </dgm:t>
    </dgm:pt>
    <dgm:pt modelId="{65BD7416-8EC6-425E-A6DA-C6C9C44C3E63}" type="sibTrans" cxnId="{3526D47A-700D-472B-929B-73A831F8FD43}">
      <dgm:prSet/>
      <dgm:spPr/>
      <dgm:t>
        <a:bodyPr/>
        <a:lstStyle/>
        <a:p>
          <a:endParaRPr lang="fr-FR"/>
        </a:p>
      </dgm:t>
    </dgm:pt>
    <dgm:pt modelId="{332045FD-CFFA-4357-84B9-ADD15426C3C2}">
      <dgm:prSet/>
      <dgm:spPr/>
      <dgm:t>
        <a:bodyPr/>
        <a:lstStyle/>
        <a:p>
          <a:r>
            <a:rPr lang="fr-FR" smtClean="0"/>
            <a:t>Evaluation des offres</a:t>
          </a:r>
          <a:endParaRPr lang="fr-FR"/>
        </a:p>
      </dgm:t>
    </dgm:pt>
    <dgm:pt modelId="{D1F7B6BE-60A7-47BD-A80E-523EFB40B4B9}" type="parTrans" cxnId="{3DFDC4D5-E4FA-40CD-AFCF-69BC6BECCE82}">
      <dgm:prSet/>
      <dgm:spPr/>
      <dgm:t>
        <a:bodyPr/>
        <a:lstStyle/>
        <a:p>
          <a:endParaRPr lang="fr-FR"/>
        </a:p>
      </dgm:t>
    </dgm:pt>
    <dgm:pt modelId="{D5284BDF-06B1-4164-88EF-5A8DCDA3FA76}" type="sibTrans" cxnId="{3DFDC4D5-E4FA-40CD-AFCF-69BC6BECCE82}">
      <dgm:prSet/>
      <dgm:spPr/>
      <dgm:t>
        <a:bodyPr/>
        <a:lstStyle/>
        <a:p>
          <a:endParaRPr lang="fr-FR"/>
        </a:p>
      </dgm:t>
    </dgm:pt>
    <dgm:pt modelId="{82AB0367-D570-46CF-A87D-2255A34D918C}" type="pres">
      <dgm:prSet presAssocID="{AF57064E-6059-4E09-BA7D-1EB8798257BF}" presName="linearFlow" presStyleCnt="0">
        <dgm:presLayoutVars>
          <dgm:dir/>
          <dgm:animLvl val="lvl"/>
          <dgm:resizeHandles val="exact"/>
        </dgm:presLayoutVars>
      </dgm:prSet>
      <dgm:spPr/>
      <dgm:t>
        <a:bodyPr/>
        <a:lstStyle/>
        <a:p>
          <a:endParaRPr lang="fr-FR"/>
        </a:p>
      </dgm:t>
    </dgm:pt>
    <dgm:pt modelId="{A5E4C961-39F8-4190-84D6-9880E7ADB260}" type="pres">
      <dgm:prSet presAssocID="{BE9487A8-117B-43A2-A01D-6B0B3F1436C4}" presName="composite" presStyleCnt="0"/>
      <dgm:spPr/>
    </dgm:pt>
    <dgm:pt modelId="{0D075F3D-0106-4AD7-A99D-D28BA4F825C4}" type="pres">
      <dgm:prSet presAssocID="{BE9487A8-117B-43A2-A01D-6B0B3F1436C4}" presName="parentText" presStyleLbl="alignNode1" presStyleIdx="0" presStyleCnt="8">
        <dgm:presLayoutVars>
          <dgm:chMax val="1"/>
          <dgm:bulletEnabled val="1"/>
        </dgm:presLayoutVars>
      </dgm:prSet>
      <dgm:spPr/>
      <dgm:t>
        <a:bodyPr/>
        <a:lstStyle/>
        <a:p>
          <a:endParaRPr lang="fr-FR"/>
        </a:p>
      </dgm:t>
    </dgm:pt>
    <dgm:pt modelId="{96D29746-7051-48BE-8AC4-811B8D8E1F3C}" type="pres">
      <dgm:prSet presAssocID="{BE9487A8-117B-43A2-A01D-6B0B3F1436C4}" presName="descendantText" presStyleLbl="alignAcc1" presStyleIdx="0" presStyleCnt="8">
        <dgm:presLayoutVars>
          <dgm:bulletEnabled val="1"/>
        </dgm:presLayoutVars>
      </dgm:prSet>
      <dgm:spPr/>
      <dgm:t>
        <a:bodyPr/>
        <a:lstStyle/>
        <a:p>
          <a:endParaRPr lang="fr-FR"/>
        </a:p>
      </dgm:t>
    </dgm:pt>
    <dgm:pt modelId="{95164BE0-16D1-4F76-A181-6B6061B6C649}" type="pres">
      <dgm:prSet presAssocID="{87AC477A-58C8-4B42-886C-3C635BFB0047}" presName="sp" presStyleCnt="0"/>
      <dgm:spPr/>
    </dgm:pt>
    <dgm:pt modelId="{6BC3A4BD-2C58-4447-825F-DE7E38E21DAA}" type="pres">
      <dgm:prSet presAssocID="{EE583DF9-1C68-41CE-AE06-FB6320DE151B}" presName="composite" presStyleCnt="0"/>
      <dgm:spPr/>
    </dgm:pt>
    <dgm:pt modelId="{0A5FB63A-90D3-4FF1-9959-54900CC8BDFA}" type="pres">
      <dgm:prSet presAssocID="{EE583DF9-1C68-41CE-AE06-FB6320DE151B}" presName="parentText" presStyleLbl="alignNode1" presStyleIdx="1" presStyleCnt="8">
        <dgm:presLayoutVars>
          <dgm:chMax val="1"/>
          <dgm:bulletEnabled val="1"/>
        </dgm:presLayoutVars>
      </dgm:prSet>
      <dgm:spPr/>
      <dgm:t>
        <a:bodyPr/>
        <a:lstStyle/>
        <a:p>
          <a:endParaRPr lang="fr-FR"/>
        </a:p>
      </dgm:t>
    </dgm:pt>
    <dgm:pt modelId="{22CE3E22-08D3-4FC5-8DFC-B4D3010F6B33}" type="pres">
      <dgm:prSet presAssocID="{EE583DF9-1C68-41CE-AE06-FB6320DE151B}" presName="descendantText" presStyleLbl="alignAcc1" presStyleIdx="1" presStyleCnt="8">
        <dgm:presLayoutVars>
          <dgm:bulletEnabled val="1"/>
        </dgm:presLayoutVars>
      </dgm:prSet>
      <dgm:spPr/>
      <dgm:t>
        <a:bodyPr/>
        <a:lstStyle/>
        <a:p>
          <a:endParaRPr lang="fr-FR"/>
        </a:p>
      </dgm:t>
    </dgm:pt>
    <dgm:pt modelId="{D768A171-E5CC-48B6-A43E-9E704513159F}" type="pres">
      <dgm:prSet presAssocID="{5DA266D0-9888-4731-8182-97D00C71A83C}" presName="sp" presStyleCnt="0"/>
      <dgm:spPr/>
    </dgm:pt>
    <dgm:pt modelId="{8798B654-C7D6-4690-A1AC-7C305C575D5F}" type="pres">
      <dgm:prSet presAssocID="{E495A840-96A4-45E3-BABA-ABBF97936AD3}" presName="composite" presStyleCnt="0"/>
      <dgm:spPr/>
    </dgm:pt>
    <dgm:pt modelId="{C56B5954-5425-48D9-AFF1-2646978D37E4}" type="pres">
      <dgm:prSet presAssocID="{E495A840-96A4-45E3-BABA-ABBF97936AD3}" presName="parentText" presStyleLbl="alignNode1" presStyleIdx="2" presStyleCnt="8" custLinFactNeighborX="-38126" custLinFactNeighborY="-1249">
        <dgm:presLayoutVars>
          <dgm:chMax val="1"/>
          <dgm:bulletEnabled val="1"/>
        </dgm:presLayoutVars>
      </dgm:prSet>
      <dgm:spPr/>
      <dgm:t>
        <a:bodyPr/>
        <a:lstStyle/>
        <a:p>
          <a:endParaRPr lang="fr-FR"/>
        </a:p>
      </dgm:t>
    </dgm:pt>
    <dgm:pt modelId="{277E235C-610B-45F2-BEE5-5B62CFF3A01B}" type="pres">
      <dgm:prSet presAssocID="{E495A840-96A4-45E3-BABA-ABBF97936AD3}" presName="descendantText" presStyleLbl="alignAcc1" presStyleIdx="2" presStyleCnt="8">
        <dgm:presLayoutVars>
          <dgm:bulletEnabled val="1"/>
        </dgm:presLayoutVars>
      </dgm:prSet>
      <dgm:spPr/>
      <dgm:t>
        <a:bodyPr/>
        <a:lstStyle/>
        <a:p>
          <a:endParaRPr lang="fr-FR"/>
        </a:p>
      </dgm:t>
    </dgm:pt>
    <dgm:pt modelId="{317E5AD1-182A-4C83-A178-01CFFECF88D7}" type="pres">
      <dgm:prSet presAssocID="{30FD0B9D-9168-4CEE-8AC2-238582EF60EF}" presName="sp" presStyleCnt="0"/>
      <dgm:spPr/>
    </dgm:pt>
    <dgm:pt modelId="{800942B5-A8F7-4C64-9202-1D2E4B30A98E}" type="pres">
      <dgm:prSet presAssocID="{EB07CECB-73E2-4A78-9126-23CEAB78B90E}" presName="composite" presStyleCnt="0"/>
      <dgm:spPr/>
    </dgm:pt>
    <dgm:pt modelId="{B57D6B37-D013-4DE8-8F37-083987DE768F}" type="pres">
      <dgm:prSet presAssocID="{EB07CECB-73E2-4A78-9126-23CEAB78B90E}" presName="parentText" presStyleLbl="alignNode1" presStyleIdx="3" presStyleCnt="8">
        <dgm:presLayoutVars>
          <dgm:chMax val="1"/>
          <dgm:bulletEnabled val="1"/>
        </dgm:presLayoutVars>
      </dgm:prSet>
      <dgm:spPr/>
      <dgm:t>
        <a:bodyPr/>
        <a:lstStyle/>
        <a:p>
          <a:endParaRPr lang="fr-FR"/>
        </a:p>
      </dgm:t>
    </dgm:pt>
    <dgm:pt modelId="{7B7EA62A-0922-4A58-A7DD-7EF77DF05172}" type="pres">
      <dgm:prSet presAssocID="{EB07CECB-73E2-4A78-9126-23CEAB78B90E}" presName="descendantText" presStyleLbl="alignAcc1" presStyleIdx="3" presStyleCnt="8">
        <dgm:presLayoutVars>
          <dgm:bulletEnabled val="1"/>
        </dgm:presLayoutVars>
      </dgm:prSet>
      <dgm:spPr/>
      <dgm:t>
        <a:bodyPr/>
        <a:lstStyle/>
        <a:p>
          <a:endParaRPr lang="fr-FR"/>
        </a:p>
      </dgm:t>
    </dgm:pt>
    <dgm:pt modelId="{015586F7-8221-452B-B183-30E7AFE31420}" type="pres">
      <dgm:prSet presAssocID="{5323F858-AE59-4133-A922-4ED1C5B9812D}" presName="sp" presStyleCnt="0"/>
      <dgm:spPr/>
    </dgm:pt>
    <dgm:pt modelId="{6F4AA63D-D3B0-4119-912F-950630F13A47}" type="pres">
      <dgm:prSet presAssocID="{A49D1A3F-AD63-4DAA-B8E2-AE22779ED50D}" presName="composite" presStyleCnt="0"/>
      <dgm:spPr/>
    </dgm:pt>
    <dgm:pt modelId="{BC4C056C-C3FB-4EE0-A45C-24E58D4B6284}" type="pres">
      <dgm:prSet presAssocID="{A49D1A3F-AD63-4DAA-B8E2-AE22779ED50D}" presName="parentText" presStyleLbl="alignNode1" presStyleIdx="4" presStyleCnt="8">
        <dgm:presLayoutVars>
          <dgm:chMax val="1"/>
          <dgm:bulletEnabled val="1"/>
        </dgm:presLayoutVars>
      </dgm:prSet>
      <dgm:spPr/>
      <dgm:t>
        <a:bodyPr/>
        <a:lstStyle/>
        <a:p>
          <a:endParaRPr lang="fr-FR"/>
        </a:p>
      </dgm:t>
    </dgm:pt>
    <dgm:pt modelId="{237ED978-D872-46BF-B41A-EA0B83F2C04F}" type="pres">
      <dgm:prSet presAssocID="{A49D1A3F-AD63-4DAA-B8E2-AE22779ED50D}" presName="descendantText" presStyleLbl="alignAcc1" presStyleIdx="4" presStyleCnt="8">
        <dgm:presLayoutVars>
          <dgm:bulletEnabled val="1"/>
        </dgm:presLayoutVars>
      </dgm:prSet>
      <dgm:spPr/>
      <dgm:t>
        <a:bodyPr/>
        <a:lstStyle/>
        <a:p>
          <a:endParaRPr lang="fr-FR"/>
        </a:p>
      </dgm:t>
    </dgm:pt>
    <dgm:pt modelId="{806A57B0-D243-40C1-97C4-0BE0D1EFB5AE}" type="pres">
      <dgm:prSet presAssocID="{AA26A120-1CAC-4E78-9D19-3CE9DD24EB0E}" presName="sp" presStyleCnt="0"/>
      <dgm:spPr/>
    </dgm:pt>
    <dgm:pt modelId="{9F4201F6-9AD2-46A2-A148-AB637E0ADF8A}" type="pres">
      <dgm:prSet presAssocID="{6E53A9DF-4B53-4E3B-8F65-686A5EE78CAC}" presName="composite" presStyleCnt="0"/>
      <dgm:spPr/>
    </dgm:pt>
    <dgm:pt modelId="{BE0B767D-61EB-4ADA-8092-C27967999EB3}" type="pres">
      <dgm:prSet presAssocID="{6E53A9DF-4B53-4E3B-8F65-686A5EE78CAC}" presName="parentText" presStyleLbl="alignNode1" presStyleIdx="5" presStyleCnt="8">
        <dgm:presLayoutVars>
          <dgm:chMax val="1"/>
          <dgm:bulletEnabled val="1"/>
        </dgm:presLayoutVars>
      </dgm:prSet>
      <dgm:spPr/>
      <dgm:t>
        <a:bodyPr/>
        <a:lstStyle/>
        <a:p>
          <a:endParaRPr lang="fr-FR"/>
        </a:p>
      </dgm:t>
    </dgm:pt>
    <dgm:pt modelId="{10B1704E-5B4E-4904-B5AA-5308FFF2EBDD}" type="pres">
      <dgm:prSet presAssocID="{6E53A9DF-4B53-4E3B-8F65-686A5EE78CAC}" presName="descendantText" presStyleLbl="alignAcc1" presStyleIdx="5" presStyleCnt="8">
        <dgm:presLayoutVars>
          <dgm:bulletEnabled val="1"/>
        </dgm:presLayoutVars>
      </dgm:prSet>
      <dgm:spPr/>
      <dgm:t>
        <a:bodyPr/>
        <a:lstStyle/>
        <a:p>
          <a:endParaRPr lang="fr-FR"/>
        </a:p>
      </dgm:t>
    </dgm:pt>
    <dgm:pt modelId="{8FE7B26F-FC8B-4CA6-9E46-F9AE058440B9}" type="pres">
      <dgm:prSet presAssocID="{B6059818-17C1-4C0E-9EFE-E37596D2C261}" presName="sp" presStyleCnt="0"/>
      <dgm:spPr/>
    </dgm:pt>
    <dgm:pt modelId="{13EF7951-D862-4857-950A-85C6862CBBED}" type="pres">
      <dgm:prSet presAssocID="{30C3E1E8-1CA9-43B4-BE68-4C0BB6AC8797}" presName="composite" presStyleCnt="0"/>
      <dgm:spPr/>
    </dgm:pt>
    <dgm:pt modelId="{FE0921F2-2863-4998-90B3-542C11525E1D}" type="pres">
      <dgm:prSet presAssocID="{30C3E1E8-1CA9-43B4-BE68-4C0BB6AC8797}" presName="parentText" presStyleLbl="alignNode1" presStyleIdx="6" presStyleCnt="8">
        <dgm:presLayoutVars>
          <dgm:chMax val="1"/>
          <dgm:bulletEnabled val="1"/>
        </dgm:presLayoutVars>
      </dgm:prSet>
      <dgm:spPr/>
      <dgm:t>
        <a:bodyPr/>
        <a:lstStyle/>
        <a:p>
          <a:endParaRPr lang="fr-FR"/>
        </a:p>
      </dgm:t>
    </dgm:pt>
    <dgm:pt modelId="{AA2A43DB-781D-4589-B2D5-38229970DB82}" type="pres">
      <dgm:prSet presAssocID="{30C3E1E8-1CA9-43B4-BE68-4C0BB6AC8797}" presName="descendantText" presStyleLbl="alignAcc1" presStyleIdx="6" presStyleCnt="8">
        <dgm:presLayoutVars>
          <dgm:bulletEnabled val="1"/>
        </dgm:presLayoutVars>
      </dgm:prSet>
      <dgm:spPr/>
      <dgm:t>
        <a:bodyPr/>
        <a:lstStyle/>
        <a:p>
          <a:endParaRPr lang="fr-FR"/>
        </a:p>
      </dgm:t>
    </dgm:pt>
    <dgm:pt modelId="{9BCCDC79-83E8-431D-BAB6-FF83D6F2FB5A}" type="pres">
      <dgm:prSet presAssocID="{FE1E0CD8-361C-43C3-A8C5-33AA7472CD44}" presName="sp" presStyleCnt="0"/>
      <dgm:spPr/>
    </dgm:pt>
    <dgm:pt modelId="{6F826A51-6878-4683-B6A9-0F64766B6D48}" type="pres">
      <dgm:prSet presAssocID="{B379E7D8-BEDC-4799-A2BD-1A9AF7CB95BD}" presName="composite" presStyleCnt="0"/>
      <dgm:spPr/>
    </dgm:pt>
    <dgm:pt modelId="{F310A5BF-2155-4694-B872-93BAB9A4E7F6}" type="pres">
      <dgm:prSet presAssocID="{B379E7D8-BEDC-4799-A2BD-1A9AF7CB95BD}" presName="parentText" presStyleLbl="alignNode1" presStyleIdx="7" presStyleCnt="8">
        <dgm:presLayoutVars>
          <dgm:chMax val="1"/>
          <dgm:bulletEnabled val="1"/>
        </dgm:presLayoutVars>
      </dgm:prSet>
      <dgm:spPr/>
      <dgm:t>
        <a:bodyPr/>
        <a:lstStyle/>
        <a:p>
          <a:endParaRPr lang="fr-FR"/>
        </a:p>
      </dgm:t>
    </dgm:pt>
    <dgm:pt modelId="{747E320B-237B-4055-9F2A-4C80D57CEBEA}" type="pres">
      <dgm:prSet presAssocID="{B379E7D8-BEDC-4799-A2BD-1A9AF7CB95BD}" presName="descendantText" presStyleLbl="alignAcc1" presStyleIdx="7" presStyleCnt="8">
        <dgm:presLayoutVars>
          <dgm:bulletEnabled val="1"/>
        </dgm:presLayoutVars>
      </dgm:prSet>
      <dgm:spPr/>
      <dgm:t>
        <a:bodyPr/>
        <a:lstStyle/>
        <a:p>
          <a:endParaRPr lang="fr-FR"/>
        </a:p>
      </dgm:t>
    </dgm:pt>
  </dgm:ptLst>
  <dgm:cxnLst>
    <dgm:cxn modelId="{3526D47A-700D-472B-929B-73A831F8FD43}" srcId="{AF57064E-6059-4E09-BA7D-1EB8798257BF}" destId="{B379E7D8-BEDC-4799-A2BD-1A9AF7CB95BD}" srcOrd="7" destOrd="0" parTransId="{B5FFEF94-47ED-41DE-9873-A51090B7C3EB}" sibTransId="{65BD7416-8EC6-425E-A6DA-C6C9C44C3E63}"/>
    <dgm:cxn modelId="{4B7653F9-F6DF-405D-B366-A9AEED32FE01}" srcId="{AF57064E-6059-4E09-BA7D-1EB8798257BF}" destId="{E495A840-96A4-45E3-BABA-ABBF97936AD3}" srcOrd="2" destOrd="0" parTransId="{4F9429BF-4354-40F8-A9CA-2E2E46AF9F44}" sibTransId="{30FD0B9D-9168-4CEE-8AC2-238582EF60EF}"/>
    <dgm:cxn modelId="{8FA99AC9-599D-4024-A187-847073D203D4}" type="presOf" srcId="{E495A840-96A4-45E3-BABA-ABBF97936AD3}" destId="{C56B5954-5425-48D9-AFF1-2646978D37E4}" srcOrd="0" destOrd="0" presId="urn:microsoft.com/office/officeart/2005/8/layout/chevron2"/>
    <dgm:cxn modelId="{B42827C1-3BBA-4D40-ADAB-A0CDC4D7C9FA}" type="presOf" srcId="{BE9487A8-117B-43A2-A01D-6B0B3F1436C4}" destId="{0D075F3D-0106-4AD7-A99D-D28BA4F825C4}" srcOrd="0" destOrd="0" presId="urn:microsoft.com/office/officeart/2005/8/layout/chevron2"/>
    <dgm:cxn modelId="{1D5409F4-4143-426C-9571-7CA4848FA54E}" srcId="{6E53A9DF-4B53-4E3B-8F65-686A5EE78CAC}" destId="{A4A05BA4-3667-4124-AAB6-14E888322BC6}" srcOrd="0" destOrd="0" parTransId="{8C5409F2-0C70-4050-A3B8-4E29DD2AAF9D}" sibTransId="{18E7C0F6-7DD3-4311-ABB8-ED09DBC77C56}"/>
    <dgm:cxn modelId="{9989F30E-6CFF-4D09-988D-07B4CED29C0E}" type="presOf" srcId="{A4A05BA4-3667-4124-AAB6-14E888322BC6}" destId="{10B1704E-5B4E-4904-B5AA-5308FFF2EBDD}" srcOrd="0" destOrd="0" presId="urn:microsoft.com/office/officeart/2005/8/layout/chevron2"/>
    <dgm:cxn modelId="{055F97FF-7F35-44FC-8927-94FB0171E15D}" type="presOf" srcId="{AC136625-20D6-44C9-96E1-07368507F1F5}" destId="{747E320B-237B-4055-9F2A-4C80D57CEBEA}" srcOrd="0" destOrd="0" presId="urn:microsoft.com/office/officeart/2005/8/layout/chevron2"/>
    <dgm:cxn modelId="{32E72DEB-51E5-4004-9011-A70BAE23921A}" srcId="{AF57064E-6059-4E09-BA7D-1EB8798257BF}" destId="{A49D1A3F-AD63-4DAA-B8E2-AE22779ED50D}" srcOrd="4" destOrd="0" parTransId="{1948DAEA-2594-41BB-862A-F317738D88E0}" sibTransId="{AA26A120-1CAC-4E78-9D19-3CE9DD24EB0E}"/>
    <dgm:cxn modelId="{EE40BD71-943B-422D-9583-95C7A5942356}" srcId="{AF57064E-6059-4E09-BA7D-1EB8798257BF}" destId="{EB07CECB-73E2-4A78-9126-23CEAB78B90E}" srcOrd="3" destOrd="0" parTransId="{74DFD65C-E5E0-41EC-9A0A-537D515691EC}" sibTransId="{5323F858-AE59-4133-A922-4ED1C5B9812D}"/>
    <dgm:cxn modelId="{3DFDC4D5-E4FA-40CD-AFCF-69BC6BECCE82}" srcId="{30C3E1E8-1CA9-43B4-BE68-4C0BB6AC8797}" destId="{332045FD-CFFA-4357-84B9-ADD15426C3C2}" srcOrd="0" destOrd="0" parTransId="{D1F7B6BE-60A7-47BD-A80E-523EFB40B4B9}" sibTransId="{D5284BDF-06B1-4164-88EF-5A8DCDA3FA76}"/>
    <dgm:cxn modelId="{80938923-B011-4F47-A3FB-F4C80E74E342}" type="presOf" srcId="{AF57064E-6059-4E09-BA7D-1EB8798257BF}" destId="{82AB0367-D570-46CF-A87D-2255A34D918C}" srcOrd="0" destOrd="0" presId="urn:microsoft.com/office/officeart/2005/8/layout/chevron2"/>
    <dgm:cxn modelId="{95B81BAB-96E2-47D7-AE45-51F6E086DA72}" srcId="{AF57064E-6059-4E09-BA7D-1EB8798257BF}" destId="{30C3E1E8-1CA9-43B4-BE68-4C0BB6AC8797}" srcOrd="6" destOrd="0" parTransId="{DEDC9CEF-9A20-43FC-9CFF-36FBCFC9B321}" sibTransId="{FE1E0CD8-361C-43C3-A8C5-33AA7472CD44}"/>
    <dgm:cxn modelId="{CD88F341-446A-48A2-A15D-435373529549}" srcId="{E495A840-96A4-45E3-BABA-ABBF97936AD3}" destId="{53A634C7-4BDD-48F3-BA1E-51D610867184}" srcOrd="0" destOrd="0" parTransId="{C6DF3542-7AAB-4FDF-8005-2F095F64E5C1}" sibTransId="{C0B65987-A1FB-4F95-8D50-2025205DDA7D}"/>
    <dgm:cxn modelId="{5FE4F341-F332-4519-931C-B4E209B5B729}" srcId="{BE9487A8-117B-43A2-A01D-6B0B3F1436C4}" destId="{B49BB290-0704-4E4A-9E2D-2C0DC1D452E3}" srcOrd="0" destOrd="0" parTransId="{7AA2190C-305A-47A3-9FA2-A15AA9D10301}" sibTransId="{4B72E3EA-810D-4AA1-AFE6-658A5B308ADC}"/>
    <dgm:cxn modelId="{AF47B4EF-9DCD-417A-A441-FBB94D2443B8}" srcId="{AF57064E-6059-4E09-BA7D-1EB8798257BF}" destId="{6E53A9DF-4B53-4E3B-8F65-686A5EE78CAC}" srcOrd="5" destOrd="0" parTransId="{2CA4B646-66EA-43D9-969F-16192C48EAD8}" sibTransId="{B6059818-17C1-4C0E-9EFE-E37596D2C261}"/>
    <dgm:cxn modelId="{F2925EFE-54E7-4F4B-8AC1-D4E9F9B0B3CF}" srcId="{A49D1A3F-AD63-4DAA-B8E2-AE22779ED50D}" destId="{8C19428E-8362-48C7-92D4-7DD755B61CFC}" srcOrd="0" destOrd="0" parTransId="{CCD103EA-7371-4396-AC41-2FA05A881C5E}" sibTransId="{AC8FEA1A-5B0C-4676-A5C7-88F7792DD7B9}"/>
    <dgm:cxn modelId="{B474D2EE-0087-4F57-9D2B-293FFA223816}" srcId="{B379E7D8-BEDC-4799-A2BD-1A9AF7CB95BD}" destId="{AC136625-20D6-44C9-96E1-07368507F1F5}" srcOrd="0" destOrd="0" parTransId="{9BF2270A-D26C-4953-B6C9-4E053DF361B1}" sibTransId="{33185B04-AA3C-4F74-A54A-117797EAD489}"/>
    <dgm:cxn modelId="{DD113BF8-93C1-4CCF-B707-E9C1AD0D044B}" srcId="{EB07CECB-73E2-4A78-9126-23CEAB78B90E}" destId="{2B7A81D8-0F98-49BC-8E18-69371D369EF3}" srcOrd="0" destOrd="0" parTransId="{22B28ECA-A638-4D21-B3FD-CFDF6A9EDC9E}" sibTransId="{BFCD82A1-7116-430C-B6B5-24995A830471}"/>
    <dgm:cxn modelId="{D13F31AF-FE52-4015-BEC7-7A5A95499C8F}" type="presOf" srcId="{EE583DF9-1C68-41CE-AE06-FB6320DE151B}" destId="{0A5FB63A-90D3-4FF1-9959-54900CC8BDFA}" srcOrd="0" destOrd="0" presId="urn:microsoft.com/office/officeart/2005/8/layout/chevron2"/>
    <dgm:cxn modelId="{4CB86E4D-2DF8-44AD-A12C-2CC6FF5B7061}" type="presOf" srcId="{53A634C7-4BDD-48F3-BA1E-51D610867184}" destId="{277E235C-610B-45F2-BEE5-5B62CFF3A01B}" srcOrd="0" destOrd="0" presId="urn:microsoft.com/office/officeart/2005/8/layout/chevron2"/>
    <dgm:cxn modelId="{76FF1CB0-234A-42D8-9C2F-BC33ACD29519}" type="presOf" srcId="{A49D1A3F-AD63-4DAA-B8E2-AE22779ED50D}" destId="{BC4C056C-C3FB-4EE0-A45C-24E58D4B6284}" srcOrd="0" destOrd="0" presId="urn:microsoft.com/office/officeart/2005/8/layout/chevron2"/>
    <dgm:cxn modelId="{72CB41FC-85C8-439A-B8D3-30DAC3E3E1B7}" type="presOf" srcId="{FC4D4991-1015-4804-8D24-F5A4166CA3F1}" destId="{22CE3E22-08D3-4FC5-8DFC-B4D3010F6B33}" srcOrd="0" destOrd="0" presId="urn:microsoft.com/office/officeart/2005/8/layout/chevron2"/>
    <dgm:cxn modelId="{ED70D3B4-66B8-4274-8F1F-C335BAAC050C}" type="presOf" srcId="{6E53A9DF-4B53-4E3B-8F65-686A5EE78CAC}" destId="{BE0B767D-61EB-4ADA-8092-C27967999EB3}" srcOrd="0" destOrd="0" presId="urn:microsoft.com/office/officeart/2005/8/layout/chevron2"/>
    <dgm:cxn modelId="{CD607ECA-5B0E-4EAA-91A1-49ECF1AD5DA2}" type="presOf" srcId="{8C19428E-8362-48C7-92D4-7DD755B61CFC}" destId="{237ED978-D872-46BF-B41A-EA0B83F2C04F}" srcOrd="0" destOrd="0" presId="urn:microsoft.com/office/officeart/2005/8/layout/chevron2"/>
    <dgm:cxn modelId="{8C402481-449E-4D9C-9699-28EBB401166D}" type="presOf" srcId="{30C3E1E8-1CA9-43B4-BE68-4C0BB6AC8797}" destId="{FE0921F2-2863-4998-90B3-542C11525E1D}" srcOrd="0" destOrd="0" presId="urn:microsoft.com/office/officeart/2005/8/layout/chevron2"/>
    <dgm:cxn modelId="{127603E3-209D-4AC0-BF31-BFF8B4CA4040}" type="presOf" srcId="{B379E7D8-BEDC-4799-A2BD-1A9AF7CB95BD}" destId="{F310A5BF-2155-4694-B872-93BAB9A4E7F6}" srcOrd="0" destOrd="0" presId="urn:microsoft.com/office/officeart/2005/8/layout/chevron2"/>
    <dgm:cxn modelId="{BCB70400-1D8D-4E0C-9004-F108CAD58619}" srcId="{AF57064E-6059-4E09-BA7D-1EB8798257BF}" destId="{BE9487A8-117B-43A2-A01D-6B0B3F1436C4}" srcOrd="0" destOrd="0" parTransId="{6EFECB3C-6C4B-4AF8-AF00-1AB751274551}" sibTransId="{87AC477A-58C8-4B42-886C-3C635BFB0047}"/>
    <dgm:cxn modelId="{A1FFDE02-3CD9-46D6-9900-B3F3FB90D0CB}" srcId="{AF57064E-6059-4E09-BA7D-1EB8798257BF}" destId="{EE583DF9-1C68-41CE-AE06-FB6320DE151B}" srcOrd="1" destOrd="0" parTransId="{52BFB4C2-DAFA-4BA0-B571-FD3F24D622F7}" sibTransId="{5DA266D0-9888-4731-8182-97D00C71A83C}"/>
    <dgm:cxn modelId="{5635B7FC-D157-4F80-9FD1-609DC089FC9B}" type="presOf" srcId="{332045FD-CFFA-4357-84B9-ADD15426C3C2}" destId="{AA2A43DB-781D-4589-B2D5-38229970DB82}" srcOrd="0" destOrd="0" presId="urn:microsoft.com/office/officeart/2005/8/layout/chevron2"/>
    <dgm:cxn modelId="{27E54AFD-2E49-4902-A07E-DD06EC699BA8}" srcId="{EE583DF9-1C68-41CE-AE06-FB6320DE151B}" destId="{FC4D4991-1015-4804-8D24-F5A4166CA3F1}" srcOrd="0" destOrd="0" parTransId="{9829BBF9-A86A-4E0C-901D-48023FD15B54}" sibTransId="{E6685CBA-C0E0-4E8B-9E4E-D627C1B9AE02}"/>
    <dgm:cxn modelId="{A449ED17-03BD-4D7C-ACAD-DF61B0853580}" type="presOf" srcId="{2B7A81D8-0F98-49BC-8E18-69371D369EF3}" destId="{7B7EA62A-0922-4A58-A7DD-7EF77DF05172}" srcOrd="0" destOrd="0" presId="urn:microsoft.com/office/officeart/2005/8/layout/chevron2"/>
    <dgm:cxn modelId="{15DFF282-EC76-4F5D-8285-1950C1B18625}" type="presOf" srcId="{EB07CECB-73E2-4A78-9126-23CEAB78B90E}" destId="{B57D6B37-D013-4DE8-8F37-083987DE768F}" srcOrd="0" destOrd="0" presId="urn:microsoft.com/office/officeart/2005/8/layout/chevron2"/>
    <dgm:cxn modelId="{F339F1DD-EE8D-4E21-BA64-4F5C0AFFFAAF}" type="presOf" srcId="{B49BB290-0704-4E4A-9E2D-2C0DC1D452E3}" destId="{96D29746-7051-48BE-8AC4-811B8D8E1F3C}" srcOrd="0" destOrd="0" presId="urn:microsoft.com/office/officeart/2005/8/layout/chevron2"/>
    <dgm:cxn modelId="{43EB8C18-E484-4CB8-B658-B915EF41764A}" type="presParOf" srcId="{82AB0367-D570-46CF-A87D-2255A34D918C}" destId="{A5E4C961-39F8-4190-84D6-9880E7ADB260}" srcOrd="0" destOrd="0" presId="urn:microsoft.com/office/officeart/2005/8/layout/chevron2"/>
    <dgm:cxn modelId="{0BBCBE25-E51D-41B6-AEC6-DADE8EE3DB50}" type="presParOf" srcId="{A5E4C961-39F8-4190-84D6-9880E7ADB260}" destId="{0D075F3D-0106-4AD7-A99D-D28BA4F825C4}" srcOrd="0" destOrd="0" presId="urn:microsoft.com/office/officeart/2005/8/layout/chevron2"/>
    <dgm:cxn modelId="{62964462-81BB-4764-8C23-206E3C1EFC78}" type="presParOf" srcId="{A5E4C961-39F8-4190-84D6-9880E7ADB260}" destId="{96D29746-7051-48BE-8AC4-811B8D8E1F3C}" srcOrd="1" destOrd="0" presId="urn:microsoft.com/office/officeart/2005/8/layout/chevron2"/>
    <dgm:cxn modelId="{484BB1CA-2614-475A-8503-65A18C1FB029}" type="presParOf" srcId="{82AB0367-D570-46CF-A87D-2255A34D918C}" destId="{95164BE0-16D1-4F76-A181-6B6061B6C649}" srcOrd="1" destOrd="0" presId="urn:microsoft.com/office/officeart/2005/8/layout/chevron2"/>
    <dgm:cxn modelId="{01C993BE-F4E3-4D70-9D4C-44E196494ABB}" type="presParOf" srcId="{82AB0367-D570-46CF-A87D-2255A34D918C}" destId="{6BC3A4BD-2C58-4447-825F-DE7E38E21DAA}" srcOrd="2" destOrd="0" presId="urn:microsoft.com/office/officeart/2005/8/layout/chevron2"/>
    <dgm:cxn modelId="{43665B35-4535-4209-AB2A-D26D7B4C9579}" type="presParOf" srcId="{6BC3A4BD-2C58-4447-825F-DE7E38E21DAA}" destId="{0A5FB63A-90D3-4FF1-9959-54900CC8BDFA}" srcOrd="0" destOrd="0" presId="urn:microsoft.com/office/officeart/2005/8/layout/chevron2"/>
    <dgm:cxn modelId="{8B1D60B7-6265-438B-B07D-74082F60362C}" type="presParOf" srcId="{6BC3A4BD-2C58-4447-825F-DE7E38E21DAA}" destId="{22CE3E22-08D3-4FC5-8DFC-B4D3010F6B33}" srcOrd="1" destOrd="0" presId="urn:microsoft.com/office/officeart/2005/8/layout/chevron2"/>
    <dgm:cxn modelId="{896070CD-EAB7-43F2-975B-030298763D8A}" type="presParOf" srcId="{82AB0367-D570-46CF-A87D-2255A34D918C}" destId="{D768A171-E5CC-48B6-A43E-9E704513159F}" srcOrd="3" destOrd="0" presId="urn:microsoft.com/office/officeart/2005/8/layout/chevron2"/>
    <dgm:cxn modelId="{9676ECDB-6C0A-464A-8DCA-AB5E0A9DD1D5}" type="presParOf" srcId="{82AB0367-D570-46CF-A87D-2255A34D918C}" destId="{8798B654-C7D6-4690-A1AC-7C305C575D5F}" srcOrd="4" destOrd="0" presId="urn:microsoft.com/office/officeart/2005/8/layout/chevron2"/>
    <dgm:cxn modelId="{886EDB11-97EE-4626-B1D3-EBDBC12494C6}" type="presParOf" srcId="{8798B654-C7D6-4690-A1AC-7C305C575D5F}" destId="{C56B5954-5425-48D9-AFF1-2646978D37E4}" srcOrd="0" destOrd="0" presId="urn:microsoft.com/office/officeart/2005/8/layout/chevron2"/>
    <dgm:cxn modelId="{819A1E83-9569-43D5-9F5A-D9C76DF4CFE6}" type="presParOf" srcId="{8798B654-C7D6-4690-A1AC-7C305C575D5F}" destId="{277E235C-610B-45F2-BEE5-5B62CFF3A01B}" srcOrd="1" destOrd="0" presId="urn:microsoft.com/office/officeart/2005/8/layout/chevron2"/>
    <dgm:cxn modelId="{1DB8AEC6-C762-473D-95D3-0D65463837CA}" type="presParOf" srcId="{82AB0367-D570-46CF-A87D-2255A34D918C}" destId="{317E5AD1-182A-4C83-A178-01CFFECF88D7}" srcOrd="5" destOrd="0" presId="urn:microsoft.com/office/officeart/2005/8/layout/chevron2"/>
    <dgm:cxn modelId="{E2FE2699-8AC7-4AA7-8115-363B2A7201C7}" type="presParOf" srcId="{82AB0367-D570-46CF-A87D-2255A34D918C}" destId="{800942B5-A8F7-4C64-9202-1D2E4B30A98E}" srcOrd="6" destOrd="0" presId="urn:microsoft.com/office/officeart/2005/8/layout/chevron2"/>
    <dgm:cxn modelId="{7AA23D5A-B16B-43DA-A3A0-D168F60D0709}" type="presParOf" srcId="{800942B5-A8F7-4C64-9202-1D2E4B30A98E}" destId="{B57D6B37-D013-4DE8-8F37-083987DE768F}" srcOrd="0" destOrd="0" presId="urn:microsoft.com/office/officeart/2005/8/layout/chevron2"/>
    <dgm:cxn modelId="{E8D5B8A2-B1CA-485B-8910-9A86717D0BB1}" type="presParOf" srcId="{800942B5-A8F7-4C64-9202-1D2E4B30A98E}" destId="{7B7EA62A-0922-4A58-A7DD-7EF77DF05172}" srcOrd="1" destOrd="0" presId="urn:microsoft.com/office/officeart/2005/8/layout/chevron2"/>
    <dgm:cxn modelId="{55E16C45-AC05-4884-BA6F-AEB90DEFFBD7}" type="presParOf" srcId="{82AB0367-D570-46CF-A87D-2255A34D918C}" destId="{015586F7-8221-452B-B183-30E7AFE31420}" srcOrd="7" destOrd="0" presId="urn:microsoft.com/office/officeart/2005/8/layout/chevron2"/>
    <dgm:cxn modelId="{A5C839F7-1391-4726-803C-4E9F8500E0B4}" type="presParOf" srcId="{82AB0367-D570-46CF-A87D-2255A34D918C}" destId="{6F4AA63D-D3B0-4119-912F-950630F13A47}" srcOrd="8" destOrd="0" presId="urn:microsoft.com/office/officeart/2005/8/layout/chevron2"/>
    <dgm:cxn modelId="{78D3AF44-DC8E-4561-9761-F35A92414763}" type="presParOf" srcId="{6F4AA63D-D3B0-4119-912F-950630F13A47}" destId="{BC4C056C-C3FB-4EE0-A45C-24E58D4B6284}" srcOrd="0" destOrd="0" presId="urn:microsoft.com/office/officeart/2005/8/layout/chevron2"/>
    <dgm:cxn modelId="{B15648B7-C41E-436F-ACFE-52AC9041BE01}" type="presParOf" srcId="{6F4AA63D-D3B0-4119-912F-950630F13A47}" destId="{237ED978-D872-46BF-B41A-EA0B83F2C04F}" srcOrd="1" destOrd="0" presId="urn:microsoft.com/office/officeart/2005/8/layout/chevron2"/>
    <dgm:cxn modelId="{E6F0BB2B-050C-46BE-BEF8-6DE2F613B9BD}" type="presParOf" srcId="{82AB0367-D570-46CF-A87D-2255A34D918C}" destId="{806A57B0-D243-40C1-97C4-0BE0D1EFB5AE}" srcOrd="9" destOrd="0" presId="urn:microsoft.com/office/officeart/2005/8/layout/chevron2"/>
    <dgm:cxn modelId="{18C1D0CB-FA4F-4A27-B32F-CB37CC6CFF0E}" type="presParOf" srcId="{82AB0367-D570-46CF-A87D-2255A34D918C}" destId="{9F4201F6-9AD2-46A2-A148-AB637E0ADF8A}" srcOrd="10" destOrd="0" presId="urn:microsoft.com/office/officeart/2005/8/layout/chevron2"/>
    <dgm:cxn modelId="{F45DC4CB-ED08-4E4C-A0B1-02EDC7F98045}" type="presParOf" srcId="{9F4201F6-9AD2-46A2-A148-AB637E0ADF8A}" destId="{BE0B767D-61EB-4ADA-8092-C27967999EB3}" srcOrd="0" destOrd="0" presId="urn:microsoft.com/office/officeart/2005/8/layout/chevron2"/>
    <dgm:cxn modelId="{E3BF1888-F05C-4EF5-9A1E-7DF175829020}" type="presParOf" srcId="{9F4201F6-9AD2-46A2-A148-AB637E0ADF8A}" destId="{10B1704E-5B4E-4904-B5AA-5308FFF2EBDD}" srcOrd="1" destOrd="0" presId="urn:microsoft.com/office/officeart/2005/8/layout/chevron2"/>
    <dgm:cxn modelId="{E3EFE112-D08F-4854-ADD0-0D92AB4432CA}" type="presParOf" srcId="{82AB0367-D570-46CF-A87D-2255A34D918C}" destId="{8FE7B26F-FC8B-4CA6-9E46-F9AE058440B9}" srcOrd="11" destOrd="0" presId="urn:microsoft.com/office/officeart/2005/8/layout/chevron2"/>
    <dgm:cxn modelId="{B228CA6B-FEB9-4DFB-8715-3E032BAF5BAE}" type="presParOf" srcId="{82AB0367-D570-46CF-A87D-2255A34D918C}" destId="{13EF7951-D862-4857-950A-85C6862CBBED}" srcOrd="12" destOrd="0" presId="urn:microsoft.com/office/officeart/2005/8/layout/chevron2"/>
    <dgm:cxn modelId="{C68E0BE0-9755-4874-B382-6AC3275FCD13}" type="presParOf" srcId="{13EF7951-D862-4857-950A-85C6862CBBED}" destId="{FE0921F2-2863-4998-90B3-542C11525E1D}" srcOrd="0" destOrd="0" presId="urn:microsoft.com/office/officeart/2005/8/layout/chevron2"/>
    <dgm:cxn modelId="{97DF9D51-5A8F-424B-A247-35D4605CDE5D}" type="presParOf" srcId="{13EF7951-D862-4857-950A-85C6862CBBED}" destId="{AA2A43DB-781D-4589-B2D5-38229970DB82}" srcOrd="1" destOrd="0" presId="urn:microsoft.com/office/officeart/2005/8/layout/chevron2"/>
    <dgm:cxn modelId="{12AA282F-76B0-4902-B22F-1C50F633BA7F}" type="presParOf" srcId="{82AB0367-D570-46CF-A87D-2255A34D918C}" destId="{9BCCDC79-83E8-431D-BAB6-FF83D6F2FB5A}" srcOrd="13" destOrd="0" presId="urn:microsoft.com/office/officeart/2005/8/layout/chevron2"/>
    <dgm:cxn modelId="{EED5B1B4-1BBB-48E1-8C7F-86D09431BFEF}" type="presParOf" srcId="{82AB0367-D570-46CF-A87D-2255A34D918C}" destId="{6F826A51-6878-4683-B6A9-0F64766B6D48}" srcOrd="14" destOrd="0" presId="urn:microsoft.com/office/officeart/2005/8/layout/chevron2"/>
    <dgm:cxn modelId="{AAC072E8-52DB-4E1B-B81E-3ED825D6E32A}" type="presParOf" srcId="{6F826A51-6878-4683-B6A9-0F64766B6D48}" destId="{F310A5BF-2155-4694-B872-93BAB9A4E7F6}" srcOrd="0" destOrd="0" presId="urn:microsoft.com/office/officeart/2005/8/layout/chevron2"/>
    <dgm:cxn modelId="{32AEEF5F-B551-4E34-BA4E-06E5B202C367}" type="presParOf" srcId="{6F826A51-6878-4683-B6A9-0F64766B6D48}" destId="{747E320B-237B-4055-9F2A-4C80D57CEBEA}"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AF57064E-6059-4E09-BA7D-1EB8798257BF}" type="doc">
      <dgm:prSet loTypeId="urn:microsoft.com/office/officeart/2005/8/layout/chevron2" loCatId="list" qsTypeId="urn:microsoft.com/office/officeart/2005/8/quickstyle/simple1" qsCatId="simple" csTypeId="urn:microsoft.com/office/officeart/2005/8/colors/accent1_2" csCatId="accent1" phldr="1"/>
      <dgm:spPr/>
      <dgm:t>
        <a:bodyPr/>
        <a:lstStyle/>
        <a:p>
          <a:endParaRPr lang="fr-FR"/>
        </a:p>
      </dgm:t>
    </dgm:pt>
    <dgm:pt modelId="{BE9487A8-117B-43A2-A01D-6B0B3F1436C4}">
      <dgm:prSet phldrT="[Texte]"/>
      <dgm:spPr/>
      <dgm:t>
        <a:bodyPr/>
        <a:lstStyle/>
        <a:p>
          <a:endParaRPr lang="fr-FR" dirty="0"/>
        </a:p>
      </dgm:t>
    </dgm:pt>
    <dgm:pt modelId="{6EFECB3C-6C4B-4AF8-AF00-1AB751274551}" type="parTrans" cxnId="{BCB70400-1D8D-4E0C-9004-F108CAD58619}">
      <dgm:prSet/>
      <dgm:spPr/>
      <dgm:t>
        <a:bodyPr/>
        <a:lstStyle/>
        <a:p>
          <a:endParaRPr lang="fr-FR"/>
        </a:p>
      </dgm:t>
    </dgm:pt>
    <dgm:pt modelId="{87AC477A-58C8-4B42-886C-3C635BFB0047}" type="sibTrans" cxnId="{BCB70400-1D8D-4E0C-9004-F108CAD58619}">
      <dgm:prSet/>
      <dgm:spPr/>
      <dgm:t>
        <a:bodyPr/>
        <a:lstStyle/>
        <a:p>
          <a:endParaRPr lang="fr-FR"/>
        </a:p>
      </dgm:t>
    </dgm:pt>
    <dgm:pt modelId="{B49BB290-0704-4E4A-9E2D-2C0DC1D452E3}">
      <dgm:prSet phldrT="[Texte]"/>
      <dgm:spPr/>
      <dgm:t>
        <a:bodyPr/>
        <a:lstStyle/>
        <a:p>
          <a:pPr algn="l"/>
          <a:r>
            <a:rPr lang="fr-FR" dirty="0" smtClean="0"/>
            <a:t>Principes Généraux    </a:t>
          </a:r>
          <a:endParaRPr lang="fr-FR" dirty="0"/>
        </a:p>
      </dgm:t>
    </dgm:pt>
    <dgm:pt modelId="{7AA2190C-305A-47A3-9FA2-A15AA9D10301}" type="parTrans" cxnId="{5FE4F341-F332-4519-931C-B4E209B5B729}">
      <dgm:prSet/>
      <dgm:spPr/>
      <dgm:t>
        <a:bodyPr/>
        <a:lstStyle/>
        <a:p>
          <a:endParaRPr lang="fr-FR"/>
        </a:p>
      </dgm:t>
    </dgm:pt>
    <dgm:pt modelId="{4B72E3EA-810D-4AA1-AFE6-658A5B308ADC}" type="sibTrans" cxnId="{5FE4F341-F332-4519-931C-B4E209B5B729}">
      <dgm:prSet/>
      <dgm:spPr/>
      <dgm:t>
        <a:bodyPr/>
        <a:lstStyle/>
        <a:p>
          <a:endParaRPr lang="fr-FR"/>
        </a:p>
      </dgm:t>
    </dgm:pt>
    <dgm:pt modelId="{EE583DF9-1C68-41CE-AE06-FB6320DE151B}">
      <dgm:prSet phldrT="[Texte]"/>
      <dgm:spPr/>
      <dgm:t>
        <a:bodyPr/>
        <a:lstStyle/>
        <a:p>
          <a:endParaRPr lang="fr-FR" dirty="0"/>
        </a:p>
      </dgm:t>
    </dgm:pt>
    <dgm:pt modelId="{52BFB4C2-DAFA-4BA0-B571-FD3F24D622F7}" type="parTrans" cxnId="{A1FFDE02-3CD9-46D6-9900-B3F3FB90D0CB}">
      <dgm:prSet/>
      <dgm:spPr/>
      <dgm:t>
        <a:bodyPr/>
        <a:lstStyle/>
        <a:p>
          <a:endParaRPr lang="fr-FR"/>
        </a:p>
      </dgm:t>
    </dgm:pt>
    <dgm:pt modelId="{5DA266D0-9888-4731-8182-97D00C71A83C}" type="sibTrans" cxnId="{A1FFDE02-3CD9-46D6-9900-B3F3FB90D0CB}">
      <dgm:prSet/>
      <dgm:spPr/>
      <dgm:t>
        <a:bodyPr/>
        <a:lstStyle/>
        <a:p>
          <a:endParaRPr lang="fr-FR"/>
        </a:p>
      </dgm:t>
    </dgm:pt>
    <dgm:pt modelId="{FC4D4991-1015-4804-8D24-F5A4166CA3F1}">
      <dgm:prSet phldrT="[Texte]"/>
      <dgm:spPr/>
      <dgm:t>
        <a:bodyPr/>
        <a:lstStyle/>
        <a:p>
          <a:r>
            <a:rPr lang="fr-FR" dirty="0" smtClean="0"/>
            <a:t>Phase de préparation et attribution des contrats</a:t>
          </a:r>
          <a:endParaRPr lang="fr-FR" dirty="0"/>
        </a:p>
      </dgm:t>
    </dgm:pt>
    <dgm:pt modelId="{9829BBF9-A86A-4E0C-901D-48023FD15B54}" type="parTrans" cxnId="{27E54AFD-2E49-4902-A07E-DD06EC699BA8}">
      <dgm:prSet/>
      <dgm:spPr/>
      <dgm:t>
        <a:bodyPr/>
        <a:lstStyle/>
        <a:p>
          <a:endParaRPr lang="fr-FR"/>
        </a:p>
      </dgm:t>
    </dgm:pt>
    <dgm:pt modelId="{E6685CBA-C0E0-4E8B-9E4E-D627C1B9AE02}" type="sibTrans" cxnId="{27E54AFD-2E49-4902-A07E-DD06EC699BA8}">
      <dgm:prSet/>
      <dgm:spPr/>
      <dgm:t>
        <a:bodyPr/>
        <a:lstStyle/>
        <a:p>
          <a:endParaRPr lang="fr-FR"/>
        </a:p>
      </dgm:t>
    </dgm:pt>
    <dgm:pt modelId="{E495A840-96A4-45E3-BABA-ABBF97936AD3}">
      <dgm:prSet phldrT="[Texte]"/>
      <dgm:spPr/>
      <dgm:t>
        <a:bodyPr/>
        <a:lstStyle/>
        <a:p>
          <a:endParaRPr lang="fr-FR" dirty="0"/>
        </a:p>
      </dgm:t>
    </dgm:pt>
    <dgm:pt modelId="{4F9429BF-4354-40F8-A9CA-2E2E46AF9F44}" type="parTrans" cxnId="{4B7653F9-F6DF-405D-B366-A9AEED32FE01}">
      <dgm:prSet/>
      <dgm:spPr/>
      <dgm:t>
        <a:bodyPr/>
        <a:lstStyle/>
        <a:p>
          <a:endParaRPr lang="fr-FR"/>
        </a:p>
      </dgm:t>
    </dgm:pt>
    <dgm:pt modelId="{30FD0B9D-9168-4CEE-8AC2-238582EF60EF}" type="sibTrans" cxnId="{4B7653F9-F6DF-405D-B366-A9AEED32FE01}">
      <dgm:prSet/>
      <dgm:spPr/>
      <dgm:t>
        <a:bodyPr/>
        <a:lstStyle/>
        <a:p>
          <a:endParaRPr lang="fr-FR"/>
        </a:p>
      </dgm:t>
    </dgm:pt>
    <dgm:pt modelId="{53A634C7-4BDD-48F3-BA1E-51D610867184}">
      <dgm:prSet phldrT="[Texte]"/>
      <dgm:spPr/>
      <dgm:t>
        <a:bodyPr/>
        <a:lstStyle/>
        <a:p>
          <a:r>
            <a:rPr lang="fr-FR" dirty="0" smtClean="0"/>
            <a:t>Phase de Gestion des contrats</a:t>
          </a:r>
          <a:endParaRPr lang="fr-FR" dirty="0"/>
        </a:p>
      </dgm:t>
    </dgm:pt>
    <dgm:pt modelId="{C6DF3542-7AAB-4FDF-8005-2F095F64E5C1}" type="parTrans" cxnId="{CD88F341-446A-48A2-A15D-435373529549}">
      <dgm:prSet/>
      <dgm:spPr/>
      <dgm:t>
        <a:bodyPr/>
        <a:lstStyle/>
        <a:p>
          <a:endParaRPr lang="fr-FR"/>
        </a:p>
      </dgm:t>
    </dgm:pt>
    <dgm:pt modelId="{C0B65987-A1FB-4F95-8D50-2025205DDA7D}" type="sibTrans" cxnId="{CD88F341-446A-48A2-A15D-435373529549}">
      <dgm:prSet/>
      <dgm:spPr/>
      <dgm:t>
        <a:bodyPr/>
        <a:lstStyle/>
        <a:p>
          <a:endParaRPr lang="fr-FR"/>
        </a:p>
      </dgm:t>
    </dgm:pt>
    <dgm:pt modelId="{EB07CECB-73E2-4A78-9126-23CEAB78B90E}">
      <dgm:prSet/>
      <dgm:spPr/>
      <dgm:t>
        <a:bodyPr/>
        <a:lstStyle/>
        <a:p>
          <a:endParaRPr lang="fr-FR" dirty="0"/>
        </a:p>
      </dgm:t>
    </dgm:pt>
    <dgm:pt modelId="{74DFD65C-E5E0-41EC-9A0A-537D515691EC}" type="parTrans" cxnId="{EE40BD71-943B-422D-9583-95C7A5942356}">
      <dgm:prSet/>
      <dgm:spPr/>
      <dgm:t>
        <a:bodyPr/>
        <a:lstStyle/>
        <a:p>
          <a:endParaRPr lang="fr-FR"/>
        </a:p>
      </dgm:t>
    </dgm:pt>
    <dgm:pt modelId="{5323F858-AE59-4133-A922-4ED1C5B9812D}" type="sibTrans" cxnId="{EE40BD71-943B-422D-9583-95C7A5942356}">
      <dgm:prSet/>
      <dgm:spPr/>
      <dgm:t>
        <a:bodyPr/>
        <a:lstStyle/>
        <a:p>
          <a:endParaRPr lang="fr-FR"/>
        </a:p>
      </dgm:t>
    </dgm:pt>
    <dgm:pt modelId="{2B7A81D8-0F98-49BC-8E18-69371D369EF3}">
      <dgm:prSet phldrT="[Texte]"/>
      <dgm:spPr/>
      <dgm:t>
        <a:bodyPr/>
        <a:lstStyle/>
        <a:p>
          <a:r>
            <a:rPr lang="fr-FR" dirty="0" smtClean="0"/>
            <a:t>Documents de sous-traitance</a:t>
          </a:r>
          <a:endParaRPr lang="fr-FR" dirty="0"/>
        </a:p>
      </dgm:t>
    </dgm:pt>
    <dgm:pt modelId="{22B28ECA-A638-4D21-B3FD-CFDF6A9EDC9E}" type="parTrans" cxnId="{DD113BF8-93C1-4CCF-B707-E9C1AD0D044B}">
      <dgm:prSet/>
      <dgm:spPr/>
      <dgm:t>
        <a:bodyPr/>
        <a:lstStyle/>
        <a:p>
          <a:endParaRPr lang="fr-FR"/>
        </a:p>
      </dgm:t>
    </dgm:pt>
    <dgm:pt modelId="{BFCD82A1-7116-430C-B6B5-24995A830471}" type="sibTrans" cxnId="{DD113BF8-93C1-4CCF-B707-E9C1AD0D044B}">
      <dgm:prSet/>
      <dgm:spPr/>
      <dgm:t>
        <a:bodyPr/>
        <a:lstStyle/>
        <a:p>
          <a:endParaRPr lang="fr-FR"/>
        </a:p>
      </dgm:t>
    </dgm:pt>
    <dgm:pt modelId="{A49D1A3F-AD63-4DAA-B8E2-AE22779ED50D}">
      <dgm:prSet/>
      <dgm:spPr/>
      <dgm:t>
        <a:bodyPr/>
        <a:lstStyle/>
        <a:p>
          <a:endParaRPr lang="fr-FR" dirty="0"/>
        </a:p>
      </dgm:t>
    </dgm:pt>
    <dgm:pt modelId="{1948DAEA-2594-41BB-862A-F317738D88E0}" type="parTrans" cxnId="{32E72DEB-51E5-4004-9011-A70BAE23921A}">
      <dgm:prSet/>
      <dgm:spPr/>
      <dgm:t>
        <a:bodyPr/>
        <a:lstStyle/>
        <a:p>
          <a:endParaRPr lang="fr-FR"/>
        </a:p>
      </dgm:t>
    </dgm:pt>
    <dgm:pt modelId="{AA26A120-1CAC-4E78-9D19-3CE9DD24EB0E}" type="sibTrans" cxnId="{32E72DEB-51E5-4004-9011-A70BAE23921A}">
      <dgm:prSet/>
      <dgm:spPr/>
      <dgm:t>
        <a:bodyPr/>
        <a:lstStyle/>
        <a:p>
          <a:endParaRPr lang="fr-FR"/>
        </a:p>
      </dgm:t>
    </dgm:pt>
    <dgm:pt modelId="{8C19428E-8362-48C7-92D4-7DD755B61CFC}">
      <dgm:prSet/>
      <dgm:spPr/>
      <dgm:t>
        <a:bodyPr/>
        <a:lstStyle/>
        <a:p>
          <a:r>
            <a:rPr lang="fr-FR" dirty="0" smtClean="0"/>
            <a:t>Monitorage</a:t>
          </a:r>
          <a:endParaRPr lang="fr-FR" dirty="0"/>
        </a:p>
      </dgm:t>
    </dgm:pt>
    <dgm:pt modelId="{CCD103EA-7371-4396-AC41-2FA05A881C5E}" type="parTrans" cxnId="{F2925EFE-54E7-4F4B-8AC1-D4E9F9B0B3CF}">
      <dgm:prSet/>
      <dgm:spPr/>
      <dgm:t>
        <a:bodyPr/>
        <a:lstStyle/>
        <a:p>
          <a:endParaRPr lang="fr-FR"/>
        </a:p>
      </dgm:t>
    </dgm:pt>
    <dgm:pt modelId="{AC8FEA1A-5B0C-4676-A5C7-88F7792DD7B9}" type="sibTrans" cxnId="{F2925EFE-54E7-4F4B-8AC1-D4E9F9B0B3CF}">
      <dgm:prSet/>
      <dgm:spPr/>
      <dgm:t>
        <a:bodyPr/>
        <a:lstStyle/>
        <a:p>
          <a:endParaRPr lang="fr-FR"/>
        </a:p>
      </dgm:t>
    </dgm:pt>
    <dgm:pt modelId="{82AB0367-D570-46CF-A87D-2255A34D918C}" type="pres">
      <dgm:prSet presAssocID="{AF57064E-6059-4E09-BA7D-1EB8798257BF}" presName="linearFlow" presStyleCnt="0">
        <dgm:presLayoutVars>
          <dgm:dir/>
          <dgm:animLvl val="lvl"/>
          <dgm:resizeHandles val="exact"/>
        </dgm:presLayoutVars>
      </dgm:prSet>
      <dgm:spPr/>
      <dgm:t>
        <a:bodyPr/>
        <a:lstStyle/>
        <a:p>
          <a:endParaRPr lang="fr-FR"/>
        </a:p>
      </dgm:t>
    </dgm:pt>
    <dgm:pt modelId="{A5E4C961-39F8-4190-84D6-9880E7ADB260}" type="pres">
      <dgm:prSet presAssocID="{BE9487A8-117B-43A2-A01D-6B0B3F1436C4}" presName="composite" presStyleCnt="0"/>
      <dgm:spPr/>
    </dgm:pt>
    <dgm:pt modelId="{0D075F3D-0106-4AD7-A99D-D28BA4F825C4}" type="pres">
      <dgm:prSet presAssocID="{BE9487A8-117B-43A2-A01D-6B0B3F1436C4}" presName="parentText" presStyleLbl="alignNode1" presStyleIdx="0" presStyleCnt="5">
        <dgm:presLayoutVars>
          <dgm:chMax val="1"/>
          <dgm:bulletEnabled val="1"/>
        </dgm:presLayoutVars>
      </dgm:prSet>
      <dgm:spPr/>
      <dgm:t>
        <a:bodyPr/>
        <a:lstStyle/>
        <a:p>
          <a:endParaRPr lang="fr-FR"/>
        </a:p>
      </dgm:t>
    </dgm:pt>
    <dgm:pt modelId="{96D29746-7051-48BE-8AC4-811B8D8E1F3C}" type="pres">
      <dgm:prSet presAssocID="{BE9487A8-117B-43A2-A01D-6B0B3F1436C4}" presName="descendantText" presStyleLbl="alignAcc1" presStyleIdx="0" presStyleCnt="5">
        <dgm:presLayoutVars>
          <dgm:bulletEnabled val="1"/>
        </dgm:presLayoutVars>
      </dgm:prSet>
      <dgm:spPr/>
      <dgm:t>
        <a:bodyPr/>
        <a:lstStyle/>
        <a:p>
          <a:endParaRPr lang="fr-FR"/>
        </a:p>
      </dgm:t>
    </dgm:pt>
    <dgm:pt modelId="{95164BE0-16D1-4F76-A181-6B6061B6C649}" type="pres">
      <dgm:prSet presAssocID="{87AC477A-58C8-4B42-886C-3C635BFB0047}" presName="sp" presStyleCnt="0"/>
      <dgm:spPr/>
    </dgm:pt>
    <dgm:pt modelId="{6BC3A4BD-2C58-4447-825F-DE7E38E21DAA}" type="pres">
      <dgm:prSet presAssocID="{EE583DF9-1C68-41CE-AE06-FB6320DE151B}" presName="composite" presStyleCnt="0"/>
      <dgm:spPr/>
    </dgm:pt>
    <dgm:pt modelId="{0A5FB63A-90D3-4FF1-9959-54900CC8BDFA}" type="pres">
      <dgm:prSet presAssocID="{EE583DF9-1C68-41CE-AE06-FB6320DE151B}" presName="parentText" presStyleLbl="alignNode1" presStyleIdx="1" presStyleCnt="5">
        <dgm:presLayoutVars>
          <dgm:chMax val="1"/>
          <dgm:bulletEnabled val="1"/>
        </dgm:presLayoutVars>
      </dgm:prSet>
      <dgm:spPr/>
      <dgm:t>
        <a:bodyPr/>
        <a:lstStyle/>
        <a:p>
          <a:endParaRPr lang="fr-FR"/>
        </a:p>
      </dgm:t>
    </dgm:pt>
    <dgm:pt modelId="{22CE3E22-08D3-4FC5-8DFC-B4D3010F6B33}" type="pres">
      <dgm:prSet presAssocID="{EE583DF9-1C68-41CE-AE06-FB6320DE151B}" presName="descendantText" presStyleLbl="alignAcc1" presStyleIdx="1" presStyleCnt="5">
        <dgm:presLayoutVars>
          <dgm:bulletEnabled val="1"/>
        </dgm:presLayoutVars>
      </dgm:prSet>
      <dgm:spPr/>
      <dgm:t>
        <a:bodyPr/>
        <a:lstStyle/>
        <a:p>
          <a:endParaRPr lang="fr-FR"/>
        </a:p>
      </dgm:t>
    </dgm:pt>
    <dgm:pt modelId="{D768A171-E5CC-48B6-A43E-9E704513159F}" type="pres">
      <dgm:prSet presAssocID="{5DA266D0-9888-4731-8182-97D00C71A83C}" presName="sp" presStyleCnt="0"/>
      <dgm:spPr/>
    </dgm:pt>
    <dgm:pt modelId="{8798B654-C7D6-4690-A1AC-7C305C575D5F}" type="pres">
      <dgm:prSet presAssocID="{E495A840-96A4-45E3-BABA-ABBF97936AD3}" presName="composite" presStyleCnt="0"/>
      <dgm:spPr/>
    </dgm:pt>
    <dgm:pt modelId="{C56B5954-5425-48D9-AFF1-2646978D37E4}" type="pres">
      <dgm:prSet presAssocID="{E495A840-96A4-45E3-BABA-ABBF97936AD3}" presName="parentText" presStyleLbl="alignNode1" presStyleIdx="2" presStyleCnt="5" custLinFactNeighborX="-38126" custLinFactNeighborY="-1249">
        <dgm:presLayoutVars>
          <dgm:chMax val="1"/>
          <dgm:bulletEnabled val="1"/>
        </dgm:presLayoutVars>
      </dgm:prSet>
      <dgm:spPr/>
      <dgm:t>
        <a:bodyPr/>
        <a:lstStyle/>
        <a:p>
          <a:endParaRPr lang="fr-FR"/>
        </a:p>
      </dgm:t>
    </dgm:pt>
    <dgm:pt modelId="{277E235C-610B-45F2-BEE5-5B62CFF3A01B}" type="pres">
      <dgm:prSet presAssocID="{E495A840-96A4-45E3-BABA-ABBF97936AD3}" presName="descendantText" presStyleLbl="alignAcc1" presStyleIdx="2" presStyleCnt="5">
        <dgm:presLayoutVars>
          <dgm:bulletEnabled val="1"/>
        </dgm:presLayoutVars>
      </dgm:prSet>
      <dgm:spPr/>
      <dgm:t>
        <a:bodyPr/>
        <a:lstStyle/>
        <a:p>
          <a:endParaRPr lang="fr-FR"/>
        </a:p>
      </dgm:t>
    </dgm:pt>
    <dgm:pt modelId="{317E5AD1-182A-4C83-A178-01CFFECF88D7}" type="pres">
      <dgm:prSet presAssocID="{30FD0B9D-9168-4CEE-8AC2-238582EF60EF}" presName="sp" presStyleCnt="0"/>
      <dgm:spPr/>
    </dgm:pt>
    <dgm:pt modelId="{800942B5-A8F7-4C64-9202-1D2E4B30A98E}" type="pres">
      <dgm:prSet presAssocID="{EB07CECB-73E2-4A78-9126-23CEAB78B90E}" presName="composite" presStyleCnt="0"/>
      <dgm:spPr/>
    </dgm:pt>
    <dgm:pt modelId="{B57D6B37-D013-4DE8-8F37-083987DE768F}" type="pres">
      <dgm:prSet presAssocID="{EB07CECB-73E2-4A78-9126-23CEAB78B90E}" presName="parentText" presStyleLbl="alignNode1" presStyleIdx="3" presStyleCnt="5">
        <dgm:presLayoutVars>
          <dgm:chMax val="1"/>
          <dgm:bulletEnabled val="1"/>
        </dgm:presLayoutVars>
      </dgm:prSet>
      <dgm:spPr/>
      <dgm:t>
        <a:bodyPr/>
        <a:lstStyle/>
        <a:p>
          <a:endParaRPr lang="fr-FR"/>
        </a:p>
      </dgm:t>
    </dgm:pt>
    <dgm:pt modelId="{7B7EA62A-0922-4A58-A7DD-7EF77DF05172}" type="pres">
      <dgm:prSet presAssocID="{EB07CECB-73E2-4A78-9126-23CEAB78B90E}" presName="descendantText" presStyleLbl="alignAcc1" presStyleIdx="3" presStyleCnt="5">
        <dgm:presLayoutVars>
          <dgm:bulletEnabled val="1"/>
        </dgm:presLayoutVars>
      </dgm:prSet>
      <dgm:spPr/>
      <dgm:t>
        <a:bodyPr/>
        <a:lstStyle/>
        <a:p>
          <a:endParaRPr lang="fr-FR"/>
        </a:p>
      </dgm:t>
    </dgm:pt>
    <dgm:pt modelId="{015586F7-8221-452B-B183-30E7AFE31420}" type="pres">
      <dgm:prSet presAssocID="{5323F858-AE59-4133-A922-4ED1C5B9812D}" presName="sp" presStyleCnt="0"/>
      <dgm:spPr/>
    </dgm:pt>
    <dgm:pt modelId="{6F4AA63D-D3B0-4119-912F-950630F13A47}" type="pres">
      <dgm:prSet presAssocID="{A49D1A3F-AD63-4DAA-B8E2-AE22779ED50D}" presName="composite" presStyleCnt="0"/>
      <dgm:spPr/>
    </dgm:pt>
    <dgm:pt modelId="{BC4C056C-C3FB-4EE0-A45C-24E58D4B6284}" type="pres">
      <dgm:prSet presAssocID="{A49D1A3F-AD63-4DAA-B8E2-AE22779ED50D}" presName="parentText" presStyleLbl="alignNode1" presStyleIdx="4" presStyleCnt="5">
        <dgm:presLayoutVars>
          <dgm:chMax val="1"/>
          <dgm:bulletEnabled val="1"/>
        </dgm:presLayoutVars>
      </dgm:prSet>
      <dgm:spPr/>
      <dgm:t>
        <a:bodyPr/>
        <a:lstStyle/>
        <a:p>
          <a:endParaRPr lang="fr-FR"/>
        </a:p>
      </dgm:t>
    </dgm:pt>
    <dgm:pt modelId="{237ED978-D872-46BF-B41A-EA0B83F2C04F}" type="pres">
      <dgm:prSet presAssocID="{A49D1A3F-AD63-4DAA-B8E2-AE22779ED50D}" presName="descendantText" presStyleLbl="alignAcc1" presStyleIdx="4" presStyleCnt="5">
        <dgm:presLayoutVars>
          <dgm:bulletEnabled val="1"/>
        </dgm:presLayoutVars>
      </dgm:prSet>
      <dgm:spPr/>
      <dgm:t>
        <a:bodyPr/>
        <a:lstStyle/>
        <a:p>
          <a:endParaRPr lang="fr-FR"/>
        </a:p>
      </dgm:t>
    </dgm:pt>
  </dgm:ptLst>
  <dgm:cxnLst>
    <dgm:cxn modelId="{2E77826E-4393-44A6-A9AA-4434BB8EFC58}" type="presOf" srcId="{FC4D4991-1015-4804-8D24-F5A4166CA3F1}" destId="{22CE3E22-08D3-4FC5-8DFC-B4D3010F6B33}" srcOrd="0" destOrd="0" presId="urn:microsoft.com/office/officeart/2005/8/layout/chevron2"/>
    <dgm:cxn modelId="{2F5FFB1A-A39A-43A7-B3E6-ECCD4FE3DBCF}" type="presOf" srcId="{B49BB290-0704-4E4A-9E2D-2C0DC1D452E3}" destId="{96D29746-7051-48BE-8AC4-811B8D8E1F3C}" srcOrd="0" destOrd="0" presId="urn:microsoft.com/office/officeart/2005/8/layout/chevron2"/>
    <dgm:cxn modelId="{F2925EFE-54E7-4F4B-8AC1-D4E9F9B0B3CF}" srcId="{A49D1A3F-AD63-4DAA-B8E2-AE22779ED50D}" destId="{8C19428E-8362-48C7-92D4-7DD755B61CFC}" srcOrd="0" destOrd="0" parTransId="{CCD103EA-7371-4396-AC41-2FA05A881C5E}" sibTransId="{AC8FEA1A-5B0C-4676-A5C7-88F7792DD7B9}"/>
    <dgm:cxn modelId="{6D2C8F00-B710-4C7C-8A26-D8C32AE8F3C7}" type="presOf" srcId="{BE9487A8-117B-43A2-A01D-6B0B3F1436C4}" destId="{0D075F3D-0106-4AD7-A99D-D28BA4F825C4}" srcOrd="0" destOrd="0" presId="urn:microsoft.com/office/officeart/2005/8/layout/chevron2"/>
    <dgm:cxn modelId="{1A24FB91-82EC-46CF-B696-7E7F8CC38720}" type="presOf" srcId="{EE583DF9-1C68-41CE-AE06-FB6320DE151B}" destId="{0A5FB63A-90D3-4FF1-9959-54900CC8BDFA}" srcOrd="0" destOrd="0" presId="urn:microsoft.com/office/officeart/2005/8/layout/chevron2"/>
    <dgm:cxn modelId="{4F17D270-AEAB-47BF-A25D-7F960D55D335}" type="presOf" srcId="{8C19428E-8362-48C7-92D4-7DD755B61CFC}" destId="{237ED978-D872-46BF-B41A-EA0B83F2C04F}" srcOrd="0" destOrd="0" presId="urn:microsoft.com/office/officeart/2005/8/layout/chevron2"/>
    <dgm:cxn modelId="{627BBAF7-876C-4951-AF81-CEEAF8007460}" type="presOf" srcId="{E495A840-96A4-45E3-BABA-ABBF97936AD3}" destId="{C56B5954-5425-48D9-AFF1-2646978D37E4}" srcOrd="0" destOrd="0" presId="urn:microsoft.com/office/officeart/2005/8/layout/chevron2"/>
    <dgm:cxn modelId="{538FE530-C823-4081-9781-17277E2EA4C4}" type="presOf" srcId="{AF57064E-6059-4E09-BA7D-1EB8798257BF}" destId="{82AB0367-D570-46CF-A87D-2255A34D918C}" srcOrd="0" destOrd="0" presId="urn:microsoft.com/office/officeart/2005/8/layout/chevron2"/>
    <dgm:cxn modelId="{DDE96644-47F7-4E21-A256-30FA5D8C154F}" type="presOf" srcId="{2B7A81D8-0F98-49BC-8E18-69371D369EF3}" destId="{7B7EA62A-0922-4A58-A7DD-7EF77DF05172}" srcOrd="0" destOrd="0" presId="urn:microsoft.com/office/officeart/2005/8/layout/chevron2"/>
    <dgm:cxn modelId="{D0FF5E21-09FA-42F8-93B3-FCE275746A11}" type="presOf" srcId="{EB07CECB-73E2-4A78-9126-23CEAB78B90E}" destId="{B57D6B37-D013-4DE8-8F37-083987DE768F}" srcOrd="0" destOrd="0" presId="urn:microsoft.com/office/officeart/2005/8/layout/chevron2"/>
    <dgm:cxn modelId="{A1FFDE02-3CD9-46D6-9900-B3F3FB90D0CB}" srcId="{AF57064E-6059-4E09-BA7D-1EB8798257BF}" destId="{EE583DF9-1C68-41CE-AE06-FB6320DE151B}" srcOrd="1" destOrd="0" parTransId="{52BFB4C2-DAFA-4BA0-B571-FD3F24D622F7}" sibTransId="{5DA266D0-9888-4731-8182-97D00C71A83C}"/>
    <dgm:cxn modelId="{DD113BF8-93C1-4CCF-B707-E9C1AD0D044B}" srcId="{EB07CECB-73E2-4A78-9126-23CEAB78B90E}" destId="{2B7A81D8-0F98-49BC-8E18-69371D369EF3}" srcOrd="0" destOrd="0" parTransId="{22B28ECA-A638-4D21-B3FD-CFDF6A9EDC9E}" sibTransId="{BFCD82A1-7116-430C-B6B5-24995A830471}"/>
    <dgm:cxn modelId="{27E54AFD-2E49-4902-A07E-DD06EC699BA8}" srcId="{EE583DF9-1C68-41CE-AE06-FB6320DE151B}" destId="{FC4D4991-1015-4804-8D24-F5A4166CA3F1}" srcOrd="0" destOrd="0" parTransId="{9829BBF9-A86A-4E0C-901D-48023FD15B54}" sibTransId="{E6685CBA-C0E0-4E8B-9E4E-D627C1B9AE02}"/>
    <dgm:cxn modelId="{EE40BD71-943B-422D-9583-95C7A5942356}" srcId="{AF57064E-6059-4E09-BA7D-1EB8798257BF}" destId="{EB07CECB-73E2-4A78-9126-23CEAB78B90E}" srcOrd="3" destOrd="0" parTransId="{74DFD65C-E5E0-41EC-9A0A-537D515691EC}" sibTransId="{5323F858-AE59-4133-A922-4ED1C5B9812D}"/>
    <dgm:cxn modelId="{32E72DEB-51E5-4004-9011-A70BAE23921A}" srcId="{AF57064E-6059-4E09-BA7D-1EB8798257BF}" destId="{A49D1A3F-AD63-4DAA-B8E2-AE22779ED50D}" srcOrd="4" destOrd="0" parTransId="{1948DAEA-2594-41BB-862A-F317738D88E0}" sibTransId="{AA26A120-1CAC-4E78-9D19-3CE9DD24EB0E}"/>
    <dgm:cxn modelId="{1D90A3B8-79A7-4DB5-AAB7-5931BFE91E76}" type="presOf" srcId="{53A634C7-4BDD-48F3-BA1E-51D610867184}" destId="{277E235C-610B-45F2-BEE5-5B62CFF3A01B}" srcOrd="0" destOrd="0" presId="urn:microsoft.com/office/officeart/2005/8/layout/chevron2"/>
    <dgm:cxn modelId="{CD88F341-446A-48A2-A15D-435373529549}" srcId="{E495A840-96A4-45E3-BABA-ABBF97936AD3}" destId="{53A634C7-4BDD-48F3-BA1E-51D610867184}" srcOrd="0" destOrd="0" parTransId="{C6DF3542-7AAB-4FDF-8005-2F095F64E5C1}" sibTransId="{C0B65987-A1FB-4F95-8D50-2025205DDA7D}"/>
    <dgm:cxn modelId="{5FE4F341-F332-4519-931C-B4E209B5B729}" srcId="{BE9487A8-117B-43A2-A01D-6B0B3F1436C4}" destId="{B49BB290-0704-4E4A-9E2D-2C0DC1D452E3}" srcOrd="0" destOrd="0" parTransId="{7AA2190C-305A-47A3-9FA2-A15AA9D10301}" sibTransId="{4B72E3EA-810D-4AA1-AFE6-658A5B308ADC}"/>
    <dgm:cxn modelId="{31E8F853-7C58-44EF-9269-D5AAA9B1F3CF}" type="presOf" srcId="{A49D1A3F-AD63-4DAA-B8E2-AE22779ED50D}" destId="{BC4C056C-C3FB-4EE0-A45C-24E58D4B6284}" srcOrd="0" destOrd="0" presId="urn:microsoft.com/office/officeart/2005/8/layout/chevron2"/>
    <dgm:cxn modelId="{BCB70400-1D8D-4E0C-9004-F108CAD58619}" srcId="{AF57064E-6059-4E09-BA7D-1EB8798257BF}" destId="{BE9487A8-117B-43A2-A01D-6B0B3F1436C4}" srcOrd="0" destOrd="0" parTransId="{6EFECB3C-6C4B-4AF8-AF00-1AB751274551}" sibTransId="{87AC477A-58C8-4B42-886C-3C635BFB0047}"/>
    <dgm:cxn modelId="{4B7653F9-F6DF-405D-B366-A9AEED32FE01}" srcId="{AF57064E-6059-4E09-BA7D-1EB8798257BF}" destId="{E495A840-96A4-45E3-BABA-ABBF97936AD3}" srcOrd="2" destOrd="0" parTransId="{4F9429BF-4354-40F8-A9CA-2E2E46AF9F44}" sibTransId="{30FD0B9D-9168-4CEE-8AC2-238582EF60EF}"/>
    <dgm:cxn modelId="{73BE1F0F-BB1C-4574-B1E1-C1F81B89F245}" type="presParOf" srcId="{82AB0367-D570-46CF-A87D-2255A34D918C}" destId="{A5E4C961-39F8-4190-84D6-9880E7ADB260}" srcOrd="0" destOrd="0" presId="urn:microsoft.com/office/officeart/2005/8/layout/chevron2"/>
    <dgm:cxn modelId="{3CF88DF7-04B9-4F08-ABEB-0FCB2ECCFC14}" type="presParOf" srcId="{A5E4C961-39F8-4190-84D6-9880E7ADB260}" destId="{0D075F3D-0106-4AD7-A99D-D28BA4F825C4}" srcOrd="0" destOrd="0" presId="urn:microsoft.com/office/officeart/2005/8/layout/chevron2"/>
    <dgm:cxn modelId="{2077FDBD-CF89-4F86-A0EF-0E9D039DF726}" type="presParOf" srcId="{A5E4C961-39F8-4190-84D6-9880E7ADB260}" destId="{96D29746-7051-48BE-8AC4-811B8D8E1F3C}" srcOrd="1" destOrd="0" presId="urn:microsoft.com/office/officeart/2005/8/layout/chevron2"/>
    <dgm:cxn modelId="{122B4FBA-2C6A-4BCC-A443-2BF4393F73C3}" type="presParOf" srcId="{82AB0367-D570-46CF-A87D-2255A34D918C}" destId="{95164BE0-16D1-4F76-A181-6B6061B6C649}" srcOrd="1" destOrd="0" presId="urn:microsoft.com/office/officeart/2005/8/layout/chevron2"/>
    <dgm:cxn modelId="{F88D10B9-A47F-47BE-9973-3F8AA304D6C2}" type="presParOf" srcId="{82AB0367-D570-46CF-A87D-2255A34D918C}" destId="{6BC3A4BD-2C58-4447-825F-DE7E38E21DAA}" srcOrd="2" destOrd="0" presId="urn:microsoft.com/office/officeart/2005/8/layout/chevron2"/>
    <dgm:cxn modelId="{8E910207-11E9-4ACF-B29C-DD2921C01FDA}" type="presParOf" srcId="{6BC3A4BD-2C58-4447-825F-DE7E38E21DAA}" destId="{0A5FB63A-90D3-4FF1-9959-54900CC8BDFA}" srcOrd="0" destOrd="0" presId="urn:microsoft.com/office/officeart/2005/8/layout/chevron2"/>
    <dgm:cxn modelId="{C19ECC4E-9DF5-4275-9489-4DD872B0929D}" type="presParOf" srcId="{6BC3A4BD-2C58-4447-825F-DE7E38E21DAA}" destId="{22CE3E22-08D3-4FC5-8DFC-B4D3010F6B33}" srcOrd="1" destOrd="0" presId="urn:microsoft.com/office/officeart/2005/8/layout/chevron2"/>
    <dgm:cxn modelId="{17D7D76B-5D6A-4DCE-9188-9A8C9C08C098}" type="presParOf" srcId="{82AB0367-D570-46CF-A87D-2255A34D918C}" destId="{D768A171-E5CC-48B6-A43E-9E704513159F}" srcOrd="3" destOrd="0" presId="urn:microsoft.com/office/officeart/2005/8/layout/chevron2"/>
    <dgm:cxn modelId="{DB99A9C9-C560-4674-B726-E2AD24F147CD}" type="presParOf" srcId="{82AB0367-D570-46CF-A87D-2255A34D918C}" destId="{8798B654-C7D6-4690-A1AC-7C305C575D5F}" srcOrd="4" destOrd="0" presId="urn:microsoft.com/office/officeart/2005/8/layout/chevron2"/>
    <dgm:cxn modelId="{3893502F-069E-47AF-B68F-6B111612BFF3}" type="presParOf" srcId="{8798B654-C7D6-4690-A1AC-7C305C575D5F}" destId="{C56B5954-5425-48D9-AFF1-2646978D37E4}" srcOrd="0" destOrd="0" presId="urn:microsoft.com/office/officeart/2005/8/layout/chevron2"/>
    <dgm:cxn modelId="{53926B15-6296-4F02-81FF-0454371ACDDB}" type="presParOf" srcId="{8798B654-C7D6-4690-A1AC-7C305C575D5F}" destId="{277E235C-610B-45F2-BEE5-5B62CFF3A01B}" srcOrd="1" destOrd="0" presId="urn:microsoft.com/office/officeart/2005/8/layout/chevron2"/>
    <dgm:cxn modelId="{6B0ACBC2-A305-4A2A-9AA1-B6848C441189}" type="presParOf" srcId="{82AB0367-D570-46CF-A87D-2255A34D918C}" destId="{317E5AD1-182A-4C83-A178-01CFFECF88D7}" srcOrd="5" destOrd="0" presId="urn:microsoft.com/office/officeart/2005/8/layout/chevron2"/>
    <dgm:cxn modelId="{0E45B62D-D37F-44D9-A3B6-F2645BD42F31}" type="presParOf" srcId="{82AB0367-D570-46CF-A87D-2255A34D918C}" destId="{800942B5-A8F7-4C64-9202-1D2E4B30A98E}" srcOrd="6" destOrd="0" presId="urn:microsoft.com/office/officeart/2005/8/layout/chevron2"/>
    <dgm:cxn modelId="{2A21B5C5-03C9-42F0-B7DE-DA87F45EEA3E}" type="presParOf" srcId="{800942B5-A8F7-4C64-9202-1D2E4B30A98E}" destId="{B57D6B37-D013-4DE8-8F37-083987DE768F}" srcOrd="0" destOrd="0" presId="urn:microsoft.com/office/officeart/2005/8/layout/chevron2"/>
    <dgm:cxn modelId="{D0ECD964-8FEB-4E72-B28F-6912CB4666D7}" type="presParOf" srcId="{800942B5-A8F7-4C64-9202-1D2E4B30A98E}" destId="{7B7EA62A-0922-4A58-A7DD-7EF77DF05172}" srcOrd="1" destOrd="0" presId="urn:microsoft.com/office/officeart/2005/8/layout/chevron2"/>
    <dgm:cxn modelId="{9A51B3A4-4BCB-40D9-B33F-FD5FED9F685F}" type="presParOf" srcId="{82AB0367-D570-46CF-A87D-2255A34D918C}" destId="{015586F7-8221-452B-B183-30E7AFE31420}" srcOrd="7" destOrd="0" presId="urn:microsoft.com/office/officeart/2005/8/layout/chevron2"/>
    <dgm:cxn modelId="{324A865F-233E-4B9C-91F9-96A0166A7FF3}" type="presParOf" srcId="{82AB0367-D570-46CF-A87D-2255A34D918C}" destId="{6F4AA63D-D3B0-4119-912F-950630F13A47}" srcOrd="8" destOrd="0" presId="urn:microsoft.com/office/officeart/2005/8/layout/chevron2"/>
    <dgm:cxn modelId="{EBFC0F82-662D-485B-B360-BDFFEC25A05E}" type="presParOf" srcId="{6F4AA63D-D3B0-4119-912F-950630F13A47}" destId="{BC4C056C-C3FB-4EE0-A45C-24E58D4B6284}" srcOrd="0" destOrd="0" presId="urn:microsoft.com/office/officeart/2005/8/layout/chevron2"/>
    <dgm:cxn modelId="{74B5502B-286A-40B6-85FC-10EDF179F646}" type="presParOf" srcId="{6F4AA63D-D3B0-4119-912F-950630F13A47}" destId="{237ED978-D872-46BF-B41A-EA0B83F2C04F}" srcOrd="1" destOrd="0" presId="urn:microsoft.com/office/officeart/2005/8/layout/chevron2"/>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075F3D-0106-4AD7-A99D-D28BA4F825C4}">
      <dsp:nvSpPr>
        <dsp:cNvPr id="0" name=""/>
        <dsp:cNvSpPr/>
      </dsp:nvSpPr>
      <dsp:spPr>
        <a:xfrm rot="5400000">
          <a:off x="-143951" y="144695"/>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336631"/>
        <a:ext cx="671773" cy="287903"/>
      </dsp:txXfrm>
    </dsp:sp>
    <dsp:sp modelId="{96D29746-7051-48BE-8AC4-811B8D8E1F3C}">
      <dsp:nvSpPr>
        <dsp:cNvPr id="0" name=""/>
        <dsp:cNvSpPr/>
      </dsp:nvSpPr>
      <dsp:spPr>
        <a:xfrm rot="5400000">
          <a:off x="5436573" y="-4764055"/>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Planification des besoins    </a:t>
          </a:r>
          <a:endParaRPr lang="fr-FR" sz="3600" kern="1200" dirty="0"/>
        </a:p>
      </dsp:txBody>
      <dsp:txXfrm rot="-5400000">
        <a:off x="671774" y="31195"/>
        <a:ext cx="10122938" cy="562887"/>
      </dsp:txXfrm>
    </dsp:sp>
    <dsp:sp modelId="{0A5FB63A-90D3-4FF1-9959-54900CC8BDFA}">
      <dsp:nvSpPr>
        <dsp:cNvPr id="0" name=""/>
        <dsp:cNvSpPr/>
      </dsp:nvSpPr>
      <dsp:spPr>
        <a:xfrm rot="5400000">
          <a:off x="-143951" y="985492"/>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1177428"/>
        <a:ext cx="671773" cy="287903"/>
      </dsp:txXfrm>
    </dsp:sp>
    <dsp:sp modelId="{22CE3E22-08D3-4FC5-8DFC-B4D3010F6B33}">
      <dsp:nvSpPr>
        <dsp:cNvPr id="0" name=""/>
        <dsp:cNvSpPr/>
      </dsp:nvSpPr>
      <dsp:spPr>
        <a:xfrm rot="5400000">
          <a:off x="5436573" y="-3923259"/>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Programmation de la Qualification des fournisseurs</a:t>
          </a:r>
          <a:endParaRPr lang="fr-FR" sz="3600" kern="1200" dirty="0"/>
        </a:p>
      </dsp:txBody>
      <dsp:txXfrm rot="-5400000">
        <a:off x="671774" y="871991"/>
        <a:ext cx="10122938" cy="562887"/>
      </dsp:txXfrm>
    </dsp:sp>
    <dsp:sp modelId="{C56B5954-5425-48D9-AFF1-2646978D37E4}">
      <dsp:nvSpPr>
        <dsp:cNvPr id="0" name=""/>
        <dsp:cNvSpPr/>
      </dsp:nvSpPr>
      <dsp:spPr>
        <a:xfrm rot="5400000">
          <a:off x="-143951" y="1814301"/>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2006237"/>
        <a:ext cx="671773" cy="287903"/>
      </dsp:txXfrm>
    </dsp:sp>
    <dsp:sp modelId="{277E235C-610B-45F2-BEE5-5B62CFF3A01B}">
      <dsp:nvSpPr>
        <dsp:cNvPr id="0" name=""/>
        <dsp:cNvSpPr/>
      </dsp:nvSpPr>
      <dsp:spPr>
        <a:xfrm rot="5400000">
          <a:off x="5436573" y="-3082463"/>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err="1" smtClean="0"/>
            <a:t>Vendor</a:t>
          </a:r>
          <a:r>
            <a:rPr lang="fr-FR" sz="3600" kern="1200" dirty="0" smtClean="0"/>
            <a:t> </a:t>
          </a:r>
          <a:r>
            <a:rPr lang="fr-FR" sz="3600" kern="1200" dirty="0" err="1" smtClean="0"/>
            <a:t>list</a:t>
          </a:r>
          <a:endParaRPr lang="fr-FR" sz="3600" kern="1200" dirty="0"/>
        </a:p>
      </dsp:txBody>
      <dsp:txXfrm rot="-5400000">
        <a:off x="671774" y="1712787"/>
        <a:ext cx="10122938" cy="562887"/>
      </dsp:txXfrm>
    </dsp:sp>
    <dsp:sp modelId="{B57D6B37-D013-4DE8-8F37-083987DE768F}">
      <dsp:nvSpPr>
        <dsp:cNvPr id="0" name=""/>
        <dsp:cNvSpPr/>
      </dsp:nvSpPr>
      <dsp:spPr>
        <a:xfrm rot="5400000">
          <a:off x="-143951" y="2667084"/>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a:p>
      </dsp:txBody>
      <dsp:txXfrm rot="-5400000">
        <a:off x="1" y="2859020"/>
        <a:ext cx="671773" cy="287903"/>
      </dsp:txXfrm>
    </dsp:sp>
    <dsp:sp modelId="{7B7EA62A-0922-4A58-A7DD-7EF77DF05172}">
      <dsp:nvSpPr>
        <dsp:cNvPr id="0" name=""/>
        <dsp:cNvSpPr/>
      </dsp:nvSpPr>
      <dsp:spPr>
        <a:xfrm rot="5400000">
          <a:off x="5436573" y="-2241666"/>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Qualification des fournisseurs </a:t>
          </a:r>
          <a:endParaRPr lang="fr-FR" sz="3600" kern="1200" dirty="0"/>
        </a:p>
      </dsp:txBody>
      <dsp:txXfrm rot="-5400000">
        <a:off x="671774" y="2553584"/>
        <a:ext cx="10122938" cy="562887"/>
      </dsp:txXfrm>
    </dsp:sp>
    <dsp:sp modelId="{FE0921F2-2863-4998-90B3-542C11525E1D}">
      <dsp:nvSpPr>
        <dsp:cNvPr id="0" name=""/>
        <dsp:cNvSpPr/>
      </dsp:nvSpPr>
      <dsp:spPr>
        <a:xfrm rot="5400000">
          <a:off x="-143951" y="3507880"/>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a:p>
      </dsp:txBody>
      <dsp:txXfrm rot="-5400000">
        <a:off x="1" y="3699816"/>
        <a:ext cx="671773" cy="287903"/>
      </dsp:txXfrm>
    </dsp:sp>
    <dsp:sp modelId="{AA2A43DB-781D-4589-B2D5-38229970DB82}">
      <dsp:nvSpPr>
        <dsp:cNvPr id="0" name=""/>
        <dsp:cNvSpPr/>
      </dsp:nvSpPr>
      <dsp:spPr>
        <a:xfrm rot="5400000">
          <a:off x="5436573" y="-1400870"/>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Evaluation des fournisseurs </a:t>
          </a:r>
          <a:endParaRPr lang="fr-FR" sz="3600" kern="1200" dirty="0"/>
        </a:p>
      </dsp:txBody>
      <dsp:txXfrm rot="-5400000">
        <a:off x="671774" y="3394380"/>
        <a:ext cx="10122938" cy="56288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075F3D-0106-4AD7-A99D-D28BA4F825C4}">
      <dsp:nvSpPr>
        <dsp:cNvPr id="0" name=""/>
        <dsp:cNvSpPr/>
      </dsp:nvSpPr>
      <dsp:spPr>
        <a:xfrm rot="5400000">
          <a:off x="-90900" y="91813"/>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213013"/>
        <a:ext cx="424200" cy="181800"/>
      </dsp:txXfrm>
    </dsp:sp>
    <dsp:sp modelId="{96D29746-7051-48BE-8AC4-811B8D8E1F3C}">
      <dsp:nvSpPr>
        <dsp:cNvPr id="0" name=""/>
        <dsp:cNvSpPr/>
      </dsp:nvSpPr>
      <dsp:spPr>
        <a:xfrm rot="5400000">
          <a:off x="5427731" y="-5002617"/>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Planification des achats    </a:t>
          </a:r>
          <a:endParaRPr lang="fr-FR" sz="2300" kern="1200" dirty="0"/>
        </a:p>
      </dsp:txBody>
      <dsp:txXfrm rot="-5400000">
        <a:off x="424201" y="20142"/>
        <a:ext cx="10381733" cy="355442"/>
      </dsp:txXfrm>
    </dsp:sp>
    <dsp:sp modelId="{0A5FB63A-90D3-4FF1-9959-54900CC8BDFA}">
      <dsp:nvSpPr>
        <dsp:cNvPr id="0" name=""/>
        <dsp:cNvSpPr/>
      </dsp:nvSpPr>
      <dsp:spPr>
        <a:xfrm rot="5400000">
          <a:off x="-90900" y="622745"/>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743945"/>
        <a:ext cx="424200" cy="181800"/>
      </dsp:txXfrm>
    </dsp:sp>
    <dsp:sp modelId="{22CE3E22-08D3-4FC5-8DFC-B4D3010F6B33}">
      <dsp:nvSpPr>
        <dsp:cNvPr id="0" name=""/>
        <dsp:cNvSpPr/>
      </dsp:nvSpPr>
      <dsp:spPr>
        <a:xfrm rot="5400000">
          <a:off x="5427731" y="-4471685"/>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Qualification</a:t>
          </a:r>
          <a:endParaRPr lang="fr-FR" sz="2300" kern="1200" dirty="0"/>
        </a:p>
      </dsp:txBody>
      <dsp:txXfrm rot="-5400000">
        <a:off x="424201" y="551074"/>
        <a:ext cx="10381733" cy="355442"/>
      </dsp:txXfrm>
    </dsp:sp>
    <dsp:sp modelId="{C56B5954-5425-48D9-AFF1-2646978D37E4}">
      <dsp:nvSpPr>
        <dsp:cNvPr id="0" name=""/>
        <dsp:cNvSpPr/>
      </dsp:nvSpPr>
      <dsp:spPr>
        <a:xfrm rot="5400000">
          <a:off x="-90900" y="1146108"/>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1267308"/>
        <a:ext cx="424200" cy="181800"/>
      </dsp:txXfrm>
    </dsp:sp>
    <dsp:sp modelId="{277E235C-610B-45F2-BEE5-5B62CFF3A01B}">
      <dsp:nvSpPr>
        <dsp:cNvPr id="0" name=""/>
        <dsp:cNvSpPr/>
      </dsp:nvSpPr>
      <dsp:spPr>
        <a:xfrm rot="5400000">
          <a:off x="5427731" y="-3940754"/>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Types de Consultations</a:t>
          </a:r>
          <a:endParaRPr lang="fr-FR" sz="2300" kern="1200" dirty="0"/>
        </a:p>
      </dsp:txBody>
      <dsp:txXfrm rot="-5400000">
        <a:off x="424201" y="1082005"/>
        <a:ext cx="10381733" cy="355442"/>
      </dsp:txXfrm>
    </dsp:sp>
    <dsp:sp modelId="{B57D6B37-D013-4DE8-8F37-083987DE768F}">
      <dsp:nvSpPr>
        <dsp:cNvPr id="0" name=""/>
        <dsp:cNvSpPr/>
      </dsp:nvSpPr>
      <dsp:spPr>
        <a:xfrm rot="5400000">
          <a:off x="-90900" y="1684609"/>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1805809"/>
        <a:ext cx="424200" cy="181800"/>
      </dsp:txXfrm>
    </dsp:sp>
    <dsp:sp modelId="{7B7EA62A-0922-4A58-A7DD-7EF77DF05172}">
      <dsp:nvSpPr>
        <dsp:cNvPr id="0" name=""/>
        <dsp:cNvSpPr/>
      </dsp:nvSpPr>
      <dsp:spPr>
        <a:xfrm rot="5400000">
          <a:off x="5427731" y="-3409822"/>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Demande d’Achats</a:t>
          </a:r>
          <a:endParaRPr lang="fr-FR" sz="2300" kern="1200" dirty="0"/>
        </a:p>
      </dsp:txBody>
      <dsp:txXfrm rot="-5400000">
        <a:off x="424201" y="1612937"/>
        <a:ext cx="10381733" cy="355442"/>
      </dsp:txXfrm>
    </dsp:sp>
    <dsp:sp modelId="{BC4C056C-C3FB-4EE0-A45C-24E58D4B6284}">
      <dsp:nvSpPr>
        <dsp:cNvPr id="0" name=""/>
        <dsp:cNvSpPr/>
      </dsp:nvSpPr>
      <dsp:spPr>
        <a:xfrm rot="5400000">
          <a:off x="-90900" y="2215540"/>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2336740"/>
        <a:ext cx="424200" cy="181800"/>
      </dsp:txXfrm>
    </dsp:sp>
    <dsp:sp modelId="{237ED978-D872-46BF-B41A-EA0B83F2C04F}">
      <dsp:nvSpPr>
        <dsp:cNvPr id="0" name=""/>
        <dsp:cNvSpPr/>
      </dsp:nvSpPr>
      <dsp:spPr>
        <a:xfrm rot="5400000">
          <a:off x="5427731" y="-2878890"/>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Stratégie Contractuelle</a:t>
          </a:r>
          <a:endParaRPr lang="fr-FR" sz="2300" kern="1200" dirty="0"/>
        </a:p>
      </dsp:txBody>
      <dsp:txXfrm rot="-5400000">
        <a:off x="424201" y="2143869"/>
        <a:ext cx="10381733" cy="355442"/>
      </dsp:txXfrm>
    </dsp:sp>
    <dsp:sp modelId="{BE0B767D-61EB-4ADA-8092-C27967999EB3}">
      <dsp:nvSpPr>
        <dsp:cNvPr id="0" name=""/>
        <dsp:cNvSpPr/>
      </dsp:nvSpPr>
      <dsp:spPr>
        <a:xfrm rot="5400000">
          <a:off x="-90900" y="2746472"/>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fr-FR" sz="1100" kern="1200" dirty="0" smtClean="0"/>
            <a:t> </a:t>
          </a:r>
          <a:endParaRPr lang="fr-FR" sz="1100" kern="1200" dirty="0"/>
        </a:p>
      </dsp:txBody>
      <dsp:txXfrm rot="-5400000">
        <a:off x="0" y="2867672"/>
        <a:ext cx="424200" cy="181800"/>
      </dsp:txXfrm>
    </dsp:sp>
    <dsp:sp modelId="{10B1704E-5B4E-4904-B5AA-5308FFF2EBDD}">
      <dsp:nvSpPr>
        <dsp:cNvPr id="0" name=""/>
        <dsp:cNvSpPr/>
      </dsp:nvSpPr>
      <dsp:spPr>
        <a:xfrm rot="5400000">
          <a:off x="5427731" y="-2347958"/>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Transmission, explication, réception des offres</a:t>
          </a:r>
          <a:endParaRPr lang="fr-FR" sz="2300" kern="1200" dirty="0"/>
        </a:p>
      </dsp:txBody>
      <dsp:txXfrm rot="-5400000">
        <a:off x="424201" y="2674801"/>
        <a:ext cx="10381733" cy="355442"/>
      </dsp:txXfrm>
    </dsp:sp>
    <dsp:sp modelId="{FE0921F2-2863-4998-90B3-542C11525E1D}">
      <dsp:nvSpPr>
        <dsp:cNvPr id="0" name=""/>
        <dsp:cNvSpPr/>
      </dsp:nvSpPr>
      <dsp:spPr>
        <a:xfrm rot="5400000">
          <a:off x="-90900" y="3277404"/>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r>
            <a:rPr lang="fr-FR" sz="1100" kern="1200" dirty="0" smtClean="0"/>
            <a:t> </a:t>
          </a:r>
          <a:endParaRPr lang="fr-FR" sz="1100" kern="1200" dirty="0"/>
        </a:p>
      </dsp:txBody>
      <dsp:txXfrm rot="-5400000">
        <a:off x="0" y="3398604"/>
        <a:ext cx="424200" cy="181800"/>
      </dsp:txXfrm>
    </dsp:sp>
    <dsp:sp modelId="{AA2A43DB-781D-4589-B2D5-38229970DB82}">
      <dsp:nvSpPr>
        <dsp:cNvPr id="0" name=""/>
        <dsp:cNvSpPr/>
      </dsp:nvSpPr>
      <dsp:spPr>
        <a:xfrm rot="5400000">
          <a:off x="5427731" y="-1817027"/>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smtClean="0"/>
            <a:t>Evaluation des offres</a:t>
          </a:r>
          <a:endParaRPr lang="fr-FR" sz="2300" kern="1200"/>
        </a:p>
      </dsp:txBody>
      <dsp:txXfrm rot="-5400000">
        <a:off x="424201" y="3205732"/>
        <a:ext cx="10381733" cy="355442"/>
      </dsp:txXfrm>
    </dsp:sp>
    <dsp:sp modelId="{F310A5BF-2155-4694-B872-93BAB9A4E7F6}">
      <dsp:nvSpPr>
        <dsp:cNvPr id="0" name=""/>
        <dsp:cNvSpPr/>
      </dsp:nvSpPr>
      <dsp:spPr>
        <a:xfrm rot="5400000">
          <a:off x="-90900" y="3808336"/>
          <a:ext cx="606000" cy="424200"/>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985" tIns="6985" rIns="6985" bIns="6985" numCol="1" spcCol="1270" anchor="ctr" anchorCtr="0">
          <a:noAutofit/>
        </a:bodyPr>
        <a:lstStyle/>
        <a:p>
          <a:pPr lvl="0" algn="ctr" defTabSz="488950">
            <a:lnSpc>
              <a:spcPct val="90000"/>
            </a:lnSpc>
            <a:spcBef>
              <a:spcPct val="0"/>
            </a:spcBef>
            <a:spcAft>
              <a:spcPct val="35000"/>
            </a:spcAft>
          </a:pPr>
          <a:endParaRPr lang="fr-FR" sz="1100" kern="1200" dirty="0"/>
        </a:p>
      </dsp:txBody>
      <dsp:txXfrm rot="-5400000">
        <a:off x="0" y="3929536"/>
        <a:ext cx="424200" cy="181800"/>
      </dsp:txXfrm>
    </dsp:sp>
    <dsp:sp modelId="{747E320B-237B-4055-9F2A-4C80D57CEBEA}">
      <dsp:nvSpPr>
        <dsp:cNvPr id="0" name=""/>
        <dsp:cNvSpPr/>
      </dsp:nvSpPr>
      <dsp:spPr>
        <a:xfrm rot="5400000">
          <a:off x="5427731" y="-1286095"/>
          <a:ext cx="393900" cy="10400962"/>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63576" tIns="14605" rIns="14605" bIns="14605" numCol="1" spcCol="1270" anchor="ctr" anchorCtr="0">
          <a:noAutofit/>
        </a:bodyPr>
        <a:lstStyle/>
        <a:p>
          <a:pPr marL="228600" lvl="1" indent="-228600" algn="l" defTabSz="1022350">
            <a:lnSpc>
              <a:spcPct val="90000"/>
            </a:lnSpc>
            <a:spcBef>
              <a:spcPct val="0"/>
            </a:spcBef>
            <a:spcAft>
              <a:spcPct val="15000"/>
            </a:spcAft>
            <a:buChar char="••"/>
          </a:pPr>
          <a:r>
            <a:rPr lang="fr-FR" sz="2300" kern="1200" dirty="0" smtClean="0"/>
            <a:t>Attribution, émission du contrat</a:t>
          </a:r>
          <a:endParaRPr lang="fr-FR" sz="2300" kern="1200" dirty="0"/>
        </a:p>
      </dsp:txBody>
      <dsp:txXfrm rot="-5400000">
        <a:off x="424201" y="3736664"/>
        <a:ext cx="10381733" cy="355442"/>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D075F3D-0106-4AD7-A99D-D28BA4F825C4}">
      <dsp:nvSpPr>
        <dsp:cNvPr id="0" name=""/>
        <dsp:cNvSpPr/>
      </dsp:nvSpPr>
      <dsp:spPr>
        <a:xfrm rot="5400000">
          <a:off x="-143951" y="144695"/>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336631"/>
        <a:ext cx="671773" cy="287903"/>
      </dsp:txXfrm>
    </dsp:sp>
    <dsp:sp modelId="{96D29746-7051-48BE-8AC4-811B8D8E1F3C}">
      <dsp:nvSpPr>
        <dsp:cNvPr id="0" name=""/>
        <dsp:cNvSpPr/>
      </dsp:nvSpPr>
      <dsp:spPr>
        <a:xfrm rot="5400000">
          <a:off x="5436573" y="-4764055"/>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Principes Généraux    </a:t>
          </a:r>
          <a:endParaRPr lang="fr-FR" sz="3600" kern="1200" dirty="0"/>
        </a:p>
      </dsp:txBody>
      <dsp:txXfrm rot="-5400000">
        <a:off x="671774" y="31195"/>
        <a:ext cx="10122938" cy="562887"/>
      </dsp:txXfrm>
    </dsp:sp>
    <dsp:sp modelId="{0A5FB63A-90D3-4FF1-9959-54900CC8BDFA}">
      <dsp:nvSpPr>
        <dsp:cNvPr id="0" name=""/>
        <dsp:cNvSpPr/>
      </dsp:nvSpPr>
      <dsp:spPr>
        <a:xfrm rot="5400000">
          <a:off x="-143951" y="985492"/>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1177428"/>
        <a:ext cx="671773" cy="287903"/>
      </dsp:txXfrm>
    </dsp:sp>
    <dsp:sp modelId="{22CE3E22-08D3-4FC5-8DFC-B4D3010F6B33}">
      <dsp:nvSpPr>
        <dsp:cNvPr id="0" name=""/>
        <dsp:cNvSpPr/>
      </dsp:nvSpPr>
      <dsp:spPr>
        <a:xfrm rot="5400000">
          <a:off x="5436573" y="-3923259"/>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Phase de préparation et attribution des contrats</a:t>
          </a:r>
          <a:endParaRPr lang="fr-FR" sz="3600" kern="1200" dirty="0"/>
        </a:p>
      </dsp:txBody>
      <dsp:txXfrm rot="-5400000">
        <a:off x="671774" y="871991"/>
        <a:ext cx="10122938" cy="562887"/>
      </dsp:txXfrm>
    </dsp:sp>
    <dsp:sp modelId="{C56B5954-5425-48D9-AFF1-2646978D37E4}">
      <dsp:nvSpPr>
        <dsp:cNvPr id="0" name=""/>
        <dsp:cNvSpPr/>
      </dsp:nvSpPr>
      <dsp:spPr>
        <a:xfrm rot="5400000">
          <a:off x="-143951" y="1814301"/>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2006237"/>
        <a:ext cx="671773" cy="287903"/>
      </dsp:txXfrm>
    </dsp:sp>
    <dsp:sp modelId="{277E235C-610B-45F2-BEE5-5B62CFF3A01B}">
      <dsp:nvSpPr>
        <dsp:cNvPr id="0" name=""/>
        <dsp:cNvSpPr/>
      </dsp:nvSpPr>
      <dsp:spPr>
        <a:xfrm rot="5400000">
          <a:off x="5436573" y="-3082463"/>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Phase de Gestion des contrats</a:t>
          </a:r>
          <a:endParaRPr lang="fr-FR" sz="3600" kern="1200" dirty="0"/>
        </a:p>
      </dsp:txBody>
      <dsp:txXfrm rot="-5400000">
        <a:off x="671774" y="1712787"/>
        <a:ext cx="10122938" cy="562887"/>
      </dsp:txXfrm>
    </dsp:sp>
    <dsp:sp modelId="{B57D6B37-D013-4DE8-8F37-083987DE768F}">
      <dsp:nvSpPr>
        <dsp:cNvPr id="0" name=""/>
        <dsp:cNvSpPr/>
      </dsp:nvSpPr>
      <dsp:spPr>
        <a:xfrm rot="5400000">
          <a:off x="-143951" y="2667084"/>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2859020"/>
        <a:ext cx="671773" cy="287903"/>
      </dsp:txXfrm>
    </dsp:sp>
    <dsp:sp modelId="{7B7EA62A-0922-4A58-A7DD-7EF77DF05172}">
      <dsp:nvSpPr>
        <dsp:cNvPr id="0" name=""/>
        <dsp:cNvSpPr/>
      </dsp:nvSpPr>
      <dsp:spPr>
        <a:xfrm rot="5400000">
          <a:off x="5436573" y="-2241666"/>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Documents de sous-traitance</a:t>
          </a:r>
          <a:endParaRPr lang="fr-FR" sz="3600" kern="1200" dirty="0"/>
        </a:p>
      </dsp:txBody>
      <dsp:txXfrm rot="-5400000">
        <a:off x="671774" y="2553584"/>
        <a:ext cx="10122938" cy="562887"/>
      </dsp:txXfrm>
    </dsp:sp>
    <dsp:sp modelId="{BC4C056C-C3FB-4EE0-A45C-24E58D4B6284}">
      <dsp:nvSpPr>
        <dsp:cNvPr id="0" name=""/>
        <dsp:cNvSpPr/>
      </dsp:nvSpPr>
      <dsp:spPr>
        <a:xfrm rot="5400000">
          <a:off x="-143951" y="3507880"/>
          <a:ext cx="959676" cy="671773"/>
        </a:xfrm>
        <a:prstGeom prst="chevron">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1430" tIns="11430" rIns="11430" bIns="11430" numCol="1" spcCol="1270" anchor="ctr" anchorCtr="0">
          <a:noAutofit/>
        </a:bodyPr>
        <a:lstStyle/>
        <a:p>
          <a:pPr lvl="0" algn="ctr" defTabSz="800100">
            <a:lnSpc>
              <a:spcPct val="90000"/>
            </a:lnSpc>
            <a:spcBef>
              <a:spcPct val="0"/>
            </a:spcBef>
            <a:spcAft>
              <a:spcPct val="35000"/>
            </a:spcAft>
          </a:pPr>
          <a:endParaRPr lang="fr-FR" sz="1800" kern="1200" dirty="0"/>
        </a:p>
      </dsp:txBody>
      <dsp:txXfrm rot="-5400000">
        <a:off x="1" y="3699816"/>
        <a:ext cx="671773" cy="287903"/>
      </dsp:txXfrm>
    </dsp:sp>
    <dsp:sp modelId="{237ED978-D872-46BF-B41A-EA0B83F2C04F}">
      <dsp:nvSpPr>
        <dsp:cNvPr id="0" name=""/>
        <dsp:cNvSpPr/>
      </dsp:nvSpPr>
      <dsp:spPr>
        <a:xfrm rot="5400000">
          <a:off x="5436573" y="-1400870"/>
          <a:ext cx="623789" cy="10153389"/>
        </a:xfrm>
        <a:prstGeom prst="round2SameRect">
          <a:avLst/>
        </a:prstGeom>
        <a:solidFill>
          <a:schemeClr val="lt1">
            <a:alpha val="90000"/>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256032" tIns="22860" rIns="22860" bIns="22860" numCol="1" spcCol="1270" anchor="ctr" anchorCtr="0">
          <a:noAutofit/>
        </a:bodyPr>
        <a:lstStyle/>
        <a:p>
          <a:pPr marL="285750" lvl="1" indent="-285750" algn="l" defTabSz="1600200">
            <a:lnSpc>
              <a:spcPct val="90000"/>
            </a:lnSpc>
            <a:spcBef>
              <a:spcPct val="0"/>
            </a:spcBef>
            <a:spcAft>
              <a:spcPct val="15000"/>
            </a:spcAft>
            <a:buChar char="••"/>
          </a:pPr>
          <a:r>
            <a:rPr lang="fr-FR" sz="3600" kern="1200" dirty="0" smtClean="0"/>
            <a:t>Monitorage</a:t>
          </a:r>
          <a:endParaRPr lang="fr-FR" sz="3600" kern="1200" dirty="0"/>
        </a:p>
      </dsp:txBody>
      <dsp:txXfrm rot="-5400000">
        <a:off x="671774" y="3394380"/>
        <a:ext cx="10122938" cy="562887"/>
      </dsp:txXfrm>
    </dsp:sp>
  </dsp:spTree>
</dsp:drawing>
</file>

<file path=ppt/diagrams/layout1.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chevron2">
  <dgm:title val=""/>
  <dgm:desc val=""/>
  <dgm:catLst>
    <dgm:cat type="process" pri="12000"/>
    <dgm:cat type="list" pri="16000"/>
    <dgm:cat type="convert" pri="11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Lst>
      <dgm:cxnLst>
        <dgm:cxn modelId="4" srcId="0" destId="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linearFlow">
    <dgm:varLst>
      <dgm:dir/>
      <dgm:animLvl val="lvl"/>
      <dgm:resizeHandles val="exact"/>
    </dgm:varLst>
    <dgm:alg type="lin">
      <dgm:param type="linDir" val="fromT"/>
      <dgm:param type="nodeHorzAlign" val="l"/>
    </dgm:alg>
    <dgm:shape xmlns:r="http://schemas.openxmlformats.org/officeDocument/2006/relationships" r:blip="">
      <dgm:adjLst/>
    </dgm:shape>
    <dgm:presOf/>
    <dgm:constrLst>
      <dgm:constr type="h" for="ch" forName="composite" refType="h"/>
      <dgm:constr type="w" for="ch" forName="composite" refType="w"/>
      <dgm:constr type="h" for="des" forName="parentText" op="equ"/>
      <dgm:constr type="h" for="ch" forName="sp" val="-14.88"/>
      <dgm:constr type="h" for="ch" forName="sp" refType="w" refFor="des" refForName="parentText" op="gte" fact="-0.3"/>
      <dgm:constr type="primFontSz" for="des" forName="parentText" op="equ" val="65"/>
      <dgm:constr type="primFontSz" for="des" forName="descendantText" op="equ" val="65"/>
    </dgm:constrLst>
    <dgm:ruleLst/>
    <dgm:forEach name="Name0" axis="ch" ptType="node">
      <dgm:layoutNode name="composite">
        <dgm:alg type="composite"/>
        <dgm:shape xmlns:r="http://schemas.openxmlformats.org/officeDocument/2006/relationships" r:blip="">
          <dgm:adjLst/>
        </dgm:shape>
        <dgm:presOf/>
        <dgm:choose name="Name1">
          <dgm:if name="Name2" func="var" arg="dir" op="equ" val="norm">
            <dgm:constrLst>
              <dgm:constr type="t" for="ch" forName="parentText"/>
              <dgm:constr type="l" for="ch" forName="parentText"/>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refType="w" refFor="ch" refForName="pare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if>
          <dgm:else name="Name3">
            <dgm:constrLst>
              <dgm:constr type="t" for="ch" forName="parentText"/>
              <dgm:constr type="r" for="ch" forName="parentText" refType="w"/>
              <dgm:constr type="w" for="ch" forName="parentText" refType="w" fact="0.4"/>
              <dgm:constr type="h" for="ch" forName="parentText" refType="h"/>
              <dgm:constr type="w" for="ch" forName="parentText" refType="w" op="lte" fact="0.5"/>
              <dgm:constr type="w" for="ch" forName="parentText" refType="h" refFor="ch" refForName="parentText" op="lte" fact="0.7"/>
              <dgm:constr type="h" for="ch" forName="parentText" refType="w" refFor="ch" refForName="parentText" op="lte" fact="3"/>
              <dgm:constr type="l" for="ch" forName="descendantText"/>
              <dgm:constr type="w" for="ch" forName="descendantText" refType="w"/>
              <dgm:constr type="wOff" for="ch" forName="descendantText" refType="w" refFor="ch" refForName="parentText" fact="-1"/>
              <dgm:constr type="t" for="ch" forName="descendantText"/>
              <dgm:constr type="b" for="ch" forName="descendantText" refType="h" refFor="ch" refForName="parentText"/>
              <dgm:constr type="bOff" for="ch" forName="descendantText" refType="w" refFor="ch" refForName="parentText" fact="-0.5"/>
            </dgm:constrLst>
          </dgm:else>
        </dgm:choose>
        <dgm:ruleLst/>
        <dgm:layoutNode name="parentText" styleLbl="alignNode1">
          <dgm:varLst>
            <dgm:chMax val="1"/>
            <dgm:bulletEnabled val="1"/>
          </dgm:varLst>
          <dgm:alg type="tx"/>
          <dgm:shape xmlns:r="http://schemas.openxmlformats.org/officeDocument/2006/relationships" rot="90" type="chevron" r:blip="">
            <dgm:adjLst/>
          </dgm:shape>
          <dgm:presOf axis="self" ptType="node"/>
          <dgm:constrLst>
            <dgm:constr type="lMarg" refType="primFontSz" fact="0.05"/>
            <dgm:constr type="rMarg" refType="primFontSz" fact="0.05"/>
            <dgm:constr type="tMarg" refType="primFontSz" fact="0.05"/>
            <dgm:constr type="bMarg" refType="primFontSz" fact="0.05"/>
          </dgm:constrLst>
          <dgm:ruleLst>
            <dgm:rule type="h" val="100" fact="NaN" max="NaN"/>
            <dgm:rule type="primFontSz" val="24" fact="NaN" max="NaN"/>
            <dgm:rule type="h" val="110" fact="NaN" max="NaN"/>
            <dgm:rule type="primFontSz" val="18" fact="NaN" max="NaN"/>
            <dgm:rule type="h" val="INF" fact="NaN" max="NaN"/>
            <dgm:rule type="primFontSz" val="5" fact="NaN" max="NaN"/>
          </dgm:ruleLst>
        </dgm:layoutNode>
        <dgm:layoutNode name="descendantText" styleLbl="alignAcc1">
          <dgm:varLst>
            <dgm:bulletEnabled val="1"/>
          </dgm:varLst>
          <dgm:choose name="Name4">
            <dgm:if name="Name5" func="var" arg="dir" op="equ" val="norm">
              <dgm:alg type="tx">
                <dgm:param type="stBulletLvl" val="1"/>
                <dgm:param type="txAnchorVertCh" val="mid"/>
              </dgm:alg>
              <dgm:shape xmlns:r="http://schemas.openxmlformats.org/officeDocument/2006/relationships" rot="90" type="round2SameRect" r:blip="">
                <dgm:adjLst/>
              </dgm:shape>
            </dgm:if>
            <dgm:else name="Name6">
              <dgm:alg type="tx">
                <dgm:param type="stBulletLvl" val="1"/>
                <dgm:param type="txAnchorVertCh" val="mid"/>
              </dgm:alg>
              <dgm:shape xmlns:r="http://schemas.openxmlformats.org/officeDocument/2006/relationships" rot="-90" type="round2SameRect" r:blip="">
                <dgm:adjLst/>
              </dgm:shape>
            </dgm:else>
          </dgm:choose>
          <dgm:presOf axis="des" ptType="node"/>
          <dgm:choose name="Name7">
            <dgm:if name="Name8" func="var" arg="dir" op="equ" val="norm">
              <dgm:constrLst>
                <dgm:constr type="secFontSz" refType="primFontSz"/>
                <dgm:constr type="tMarg" refType="primFontSz" fact="0.05"/>
                <dgm:constr type="bMarg" refType="primFontSz" fact="0.05"/>
                <dgm:constr type="rMarg" refType="primFontSz" fact="0.05"/>
              </dgm:constrLst>
            </dgm:if>
            <dgm:else name="Name9">
              <dgm:constrLst>
                <dgm:constr type="secFontSz" refType="primFontSz"/>
                <dgm:constr type="tMarg" refType="primFontSz" fact="0.05"/>
                <dgm:constr type="bMarg" refType="primFontSz" fact="0.05"/>
                <dgm:constr type="lMarg" refType="primFontSz" fact="0.05"/>
              </dgm:constrLst>
            </dgm:else>
          </dgm:choose>
          <dgm:ruleLst>
            <dgm:rule type="primFontSz" val="5" fact="NaN" max="NaN"/>
          </dgm:ruleLst>
        </dgm:layoutNode>
      </dgm:layoutNode>
      <dgm:forEach name="Name10" axis="followSib" ptType="sibTrans" cnt="1">
        <dgm:layoutNode name="sp">
          <dgm:alg type="sp"/>
          <dgm:shape xmlns:r="http://schemas.openxmlformats.org/officeDocument/2006/relationships" r:blip="">
            <dgm:adjLst/>
          </dgm:shape>
          <dgm:presOf axis="self"/>
          <dgm:constrLst>
            <dgm:constr type="w" val="1"/>
            <dgm:constr type="h" val="37.5"/>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6347" cy="498215"/>
          </a:xfrm>
          <a:prstGeom prst="rect">
            <a:avLst/>
          </a:prstGeom>
        </p:spPr>
        <p:txBody>
          <a:bodyPr vert="horz" lIns="91458" tIns="45729" rIns="91458" bIns="45729" rtlCol="0"/>
          <a:lstStyle>
            <a:lvl1pPr algn="l">
              <a:defRPr sz="1200"/>
            </a:lvl1pPr>
          </a:lstStyle>
          <a:p>
            <a:endParaRPr lang="it-IT"/>
          </a:p>
        </p:txBody>
      </p:sp>
      <p:sp>
        <p:nvSpPr>
          <p:cNvPr id="3" name="Segnaposto data 2"/>
          <p:cNvSpPr>
            <a:spLocks noGrp="1"/>
          </p:cNvSpPr>
          <p:nvPr>
            <p:ph type="dt" sz="quarter" idx="1"/>
          </p:nvPr>
        </p:nvSpPr>
        <p:spPr>
          <a:xfrm>
            <a:off x="3851343" y="0"/>
            <a:ext cx="2946347" cy="498215"/>
          </a:xfrm>
          <a:prstGeom prst="rect">
            <a:avLst/>
          </a:prstGeom>
        </p:spPr>
        <p:txBody>
          <a:bodyPr vert="horz" lIns="91458" tIns="45729" rIns="91458" bIns="45729" rtlCol="0"/>
          <a:lstStyle>
            <a:lvl1pPr algn="r">
              <a:defRPr sz="1200"/>
            </a:lvl1pPr>
          </a:lstStyle>
          <a:p>
            <a:fld id="{725FAA14-B31B-409A-BFA7-42403083CBBA}" type="datetimeFigureOut">
              <a:rPr lang="it-IT" smtClean="0"/>
              <a:pPr/>
              <a:t>22/10/2019</a:t>
            </a:fld>
            <a:endParaRPr lang="en-GB"/>
          </a:p>
        </p:txBody>
      </p:sp>
      <p:sp>
        <p:nvSpPr>
          <p:cNvPr id="4" name="Segnaposto piè di pagina 3"/>
          <p:cNvSpPr>
            <a:spLocks noGrp="1"/>
          </p:cNvSpPr>
          <p:nvPr>
            <p:ph type="ftr" sz="quarter" idx="2"/>
          </p:nvPr>
        </p:nvSpPr>
        <p:spPr>
          <a:xfrm>
            <a:off x="1" y="9431600"/>
            <a:ext cx="2946347" cy="498214"/>
          </a:xfrm>
          <a:prstGeom prst="rect">
            <a:avLst/>
          </a:prstGeom>
        </p:spPr>
        <p:txBody>
          <a:bodyPr vert="horz" lIns="91458" tIns="45729" rIns="91458" bIns="45729" rtlCol="0" anchor="b"/>
          <a:lstStyle>
            <a:lvl1pPr algn="l">
              <a:defRPr sz="1200"/>
            </a:lvl1pPr>
          </a:lstStyle>
          <a:p>
            <a:endParaRPr lang="it-IT"/>
          </a:p>
        </p:txBody>
      </p:sp>
      <p:sp>
        <p:nvSpPr>
          <p:cNvPr id="5" name="Segnaposto numero diapositiva 4"/>
          <p:cNvSpPr>
            <a:spLocks noGrp="1"/>
          </p:cNvSpPr>
          <p:nvPr>
            <p:ph type="sldNum" sz="quarter" idx="3"/>
          </p:nvPr>
        </p:nvSpPr>
        <p:spPr>
          <a:xfrm>
            <a:off x="3851343" y="9431600"/>
            <a:ext cx="2946347" cy="498214"/>
          </a:xfrm>
          <a:prstGeom prst="rect">
            <a:avLst/>
          </a:prstGeom>
        </p:spPr>
        <p:txBody>
          <a:bodyPr vert="horz" lIns="91458" tIns="45729" rIns="91458" bIns="45729" rtlCol="0" anchor="b"/>
          <a:lstStyle>
            <a:lvl1pPr algn="r">
              <a:defRPr sz="1200"/>
            </a:lvl1pPr>
          </a:lstStyle>
          <a:p>
            <a:fld id="{EE69A590-9611-4095-AFA4-C8A89EC320B0}" type="slidenum">
              <a:rPr lang="it-IT" smtClean="0"/>
              <a:pPr/>
              <a:t>‹N°›</a:t>
            </a:fld>
            <a:endParaRPr lang="en-GB"/>
          </a:p>
        </p:txBody>
      </p:sp>
    </p:spTree>
    <p:extLst>
      <p:ext uri="{BB962C8B-B14F-4D97-AF65-F5344CB8AC3E}">
        <p14:creationId xmlns:p14="http://schemas.microsoft.com/office/powerpoint/2010/main" val="16318060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1" y="0"/>
            <a:ext cx="2946347" cy="498215"/>
          </a:xfrm>
          <a:prstGeom prst="rect">
            <a:avLst/>
          </a:prstGeom>
        </p:spPr>
        <p:txBody>
          <a:bodyPr vert="horz" lIns="91458" tIns="45729" rIns="91458" bIns="45729" rtlCol="0"/>
          <a:lstStyle>
            <a:lvl1pPr algn="l">
              <a:defRPr sz="1200"/>
            </a:lvl1pPr>
          </a:lstStyle>
          <a:p>
            <a:endParaRPr lang="it-IT"/>
          </a:p>
        </p:txBody>
      </p:sp>
      <p:sp>
        <p:nvSpPr>
          <p:cNvPr id="3" name="Segnaposto data 2"/>
          <p:cNvSpPr>
            <a:spLocks noGrp="1"/>
          </p:cNvSpPr>
          <p:nvPr>
            <p:ph type="dt" idx="1"/>
          </p:nvPr>
        </p:nvSpPr>
        <p:spPr>
          <a:xfrm>
            <a:off x="3851343" y="0"/>
            <a:ext cx="2946347" cy="498215"/>
          </a:xfrm>
          <a:prstGeom prst="rect">
            <a:avLst/>
          </a:prstGeom>
        </p:spPr>
        <p:txBody>
          <a:bodyPr vert="horz" lIns="91458" tIns="45729" rIns="91458" bIns="45729" rtlCol="0"/>
          <a:lstStyle>
            <a:lvl1pPr algn="r">
              <a:defRPr sz="1200"/>
            </a:lvl1pPr>
          </a:lstStyle>
          <a:p>
            <a:fld id="{8E440967-8F90-42F4-A5D4-3F0D1107415F}" type="datetimeFigureOut">
              <a:rPr lang="it-IT" smtClean="0"/>
              <a:pPr/>
              <a:t>22/10/2019</a:t>
            </a:fld>
            <a:endParaRPr lang="en-GB"/>
          </a:p>
        </p:txBody>
      </p:sp>
      <p:sp>
        <p:nvSpPr>
          <p:cNvPr id="4" name="Segnaposto immagine diapositiva 3"/>
          <p:cNvSpPr>
            <a:spLocks noGrp="1" noRot="1" noChangeAspect="1"/>
          </p:cNvSpPr>
          <p:nvPr>
            <p:ph type="sldImg" idx="2"/>
          </p:nvPr>
        </p:nvSpPr>
        <p:spPr>
          <a:xfrm>
            <a:off x="422275" y="1241425"/>
            <a:ext cx="5954713" cy="3351213"/>
          </a:xfrm>
          <a:prstGeom prst="rect">
            <a:avLst/>
          </a:prstGeom>
          <a:noFill/>
          <a:ln w="12700">
            <a:solidFill>
              <a:prstClr val="black"/>
            </a:solidFill>
          </a:ln>
        </p:spPr>
        <p:txBody>
          <a:bodyPr vert="horz" lIns="91458" tIns="45729" rIns="91458" bIns="45729" rtlCol="0" anchor="ctr"/>
          <a:lstStyle/>
          <a:p>
            <a:endParaRPr lang="it-IT"/>
          </a:p>
        </p:txBody>
      </p:sp>
      <p:sp>
        <p:nvSpPr>
          <p:cNvPr id="5" name="Segnaposto note 4"/>
          <p:cNvSpPr>
            <a:spLocks noGrp="1"/>
          </p:cNvSpPr>
          <p:nvPr>
            <p:ph type="body" sz="quarter" idx="3"/>
          </p:nvPr>
        </p:nvSpPr>
        <p:spPr>
          <a:xfrm>
            <a:off x="679927" y="4778722"/>
            <a:ext cx="5439410" cy="3909864"/>
          </a:xfrm>
          <a:prstGeom prst="rect">
            <a:avLst/>
          </a:prstGeom>
        </p:spPr>
        <p:txBody>
          <a:bodyPr vert="horz" lIns="91458" tIns="45729" rIns="91458" bIns="45729"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1" y="9431600"/>
            <a:ext cx="2946347" cy="498214"/>
          </a:xfrm>
          <a:prstGeom prst="rect">
            <a:avLst/>
          </a:prstGeom>
        </p:spPr>
        <p:txBody>
          <a:bodyPr vert="horz" lIns="91458" tIns="45729" rIns="91458" bIns="45729" rtlCol="0" anchor="b"/>
          <a:lstStyle>
            <a:lvl1pPr algn="l">
              <a:defRPr sz="1200"/>
            </a:lvl1pPr>
          </a:lstStyle>
          <a:p>
            <a:endParaRPr lang="it-IT"/>
          </a:p>
        </p:txBody>
      </p:sp>
      <p:sp>
        <p:nvSpPr>
          <p:cNvPr id="7" name="Segnaposto numero diapositiva 6"/>
          <p:cNvSpPr>
            <a:spLocks noGrp="1"/>
          </p:cNvSpPr>
          <p:nvPr>
            <p:ph type="sldNum" sz="quarter" idx="5"/>
          </p:nvPr>
        </p:nvSpPr>
        <p:spPr>
          <a:xfrm>
            <a:off x="3851343" y="9431600"/>
            <a:ext cx="2946347" cy="498214"/>
          </a:xfrm>
          <a:prstGeom prst="rect">
            <a:avLst/>
          </a:prstGeom>
        </p:spPr>
        <p:txBody>
          <a:bodyPr vert="horz" lIns="91458" tIns="45729" rIns="91458" bIns="45729" rtlCol="0" anchor="b"/>
          <a:lstStyle>
            <a:lvl1pPr algn="r">
              <a:defRPr sz="1200"/>
            </a:lvl1pPr>
          </a:lstStyle>
          <a:p>
            <a:fld id="{9B1D6860-D1E6-4ADA-9127-34ACE4EA3D7C}" type="slidenum">
              <a:rPr lang="it-IT" smtClean="0"/>
              <a:pPr/>
              <a:t>‹N°›</a:t>
            </a:fld>
            <a:endParaRPr lang="en-GB"/>
          </a:p>
        </p:txBody>
      </p:sp>
    </p:spTree>
    <p:extLst>
      <p:ext uri="{BB962C8B-B14F-4D97-AF65-F5344CB8AC3E}">
        <p14:creationId xmlns:p14="http://schemas.microsoft.com/office/powerpoint/2010/main" val="1662503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immagine diapositiva 1"/>
          <p:cNvSpPr>
            <a:spLocks noGrp="1" noRot="1" noChangeAspect="1"/>
          </p:cNvSpPr>
          <p:nvPr>
            <p:ph type="sldImg"/>
          </p:nvPr>
        </p:nvSpPr>
        <p:spPr>
          <a:xfrm>
            <a:off x="-184150" y="347663"/>
            <a:ext cx="7405688" cy="4167187"/>
          </a:xfrm>
        </p:spPr>
      </p:sp>
      <p:sp>
        <p:nvSpPr>
          <p:cNvPr id="4" name="Segnaposto numero diapositiva 3"/>
          <p:cNvSpPr>
            <a:spLocks noGrp="1"/>
          </p:cNvSpPr>
          <p:nvPr>
            <p:ph type="sldNum" sz="quarter" idx="10"/>
          </p:nvPr>
        </p:nvSpPr>
        <p:spPr/>
        <p:txBody>
          <a:bodyPr/>
          <a:lstStyle/>
          <a:p>
            <a:fld id="{A7A067A1-CD86-2B4E-BCC7-6CC65BB0D6CE}" type="slidenum">
              <a:rPr lang="it-IT">
                <a:solidFill>
                  <a:srgbClr val="000000"/>
                </a:solidFill>
              </a:rPr>
              <a:pPr/>
              <a:t>1</a:t>
            </a:fld>
            <a:endParaRPr lang="en-GB">
              <a:solidFill>
                <a:srgbClr val="000000"/>
              </a:solidFill>
            </a:endParaRPr>
          </a:p>
        </p:txBody>
      </p:sp>
      <p:sp>
        <p:nvSpPr>
          <p:cNvPr id="5" name="Segnaposto note 4"/>
          <p:cNvSpPr>
            <a:spLocks noGrp="1"/>
          </p:cNvSpPr>
          <p:nvPr>
            <p:ph type="body" sz="quarter" idx="11"/>
          </p:nvPr>
        </p:nvSpPr>
        <p:spPr/>
        <p:txBody>
          <a:bodyPr/>
          <a:lstStyle/>
          <a:p>
            <a:endParaRPr lang="it-IT"/>
          </a:p>
        </p:txBody>
      </p:sp>
    </p:spTree>
    <p:extLst>
      <p:ext uri="{BB962C8B-B14F-4D97-AF65-F5344CB8AC3E}">
        <p14:creationId xmlns:p14="http://schemas.microsoft.com/office/powerpoint/2010/main" val="109610515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14</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15</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16</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17</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18</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19</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20</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21</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22</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23</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5</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24</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25</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26</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27</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28</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30</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31</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32</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33</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34</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6</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35</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36</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37</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38</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7</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8</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9</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10</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12</a:t>
            </a:fld>
            <a:endParaRPr lang="en-GB"/>
          </a:p>
        </p:txBody>
      </p:sp>
    </p:spTree>
    <p:extLst>
      <p:ext uri="{BB962C8B-B14F-4D97-AF65-F5344CB8AC3E}">
        <p14:creationId xmlns:p14="http://schemas.microsoft.com/office/powerpoint/2010/main" val="14722227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lstStyle/>
          <a:p>
            <a:endParaRPr lang="fr-FR" dirty="0"/>
          </a:p>
        </p:txBody>
      </p:sp>
      <p:sp>
        <p:nvSpPr>
          <p:cNvPr id="4" name="Espace réservé du numéro de diapositive 3"/>
          <p:cNvSpPr>
            <a:spLocks noGrp="1"/>
          </p:cNvSpPr>
          <p:nvPr>
            <p:ph type="sldNum" sz="quarter" idx="10"/>
          </p:nvPr>
        </p:nvSpPr>
        <p:spPr/>
        <p:txBody>
          <a:bodyPr/>
          <a:lstStyle/>
          <a:p>
            <a:fld id="{9B1D6860-D1E6-4ADA-9127-34ACE4EA3D7C}" type="slidenum">
              <a:rPr lang="it-IT" smtClean="0"/>
              <a:pPr/>
              <a:t>13</a:t>
            </a:fld>
            <a:endParaRPr lang="en-GB"/>
          </a:p>
        </p:txBody>
      </p:sp>
    </p:spTree>
    <p:extLst>
      <p:ext uri="{BB962C8B-B14F-4D97-AF65-F5344CB8AC3E}">
        <p14:creationId xmlns:p14="http://schemas.microsoft.com/office/powerpoint/2010/main" val="1472222747"/>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4.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1_cover">
    <p:spTree>
      <p:nvGrpSpPr>
        <p:cNvPr id="1" name=""/>
        <p:cNvGrpSpPr/>
        <p:nvPr/>
      </p:nvGrpSpPr>
      <p:grpSpPr>
        <a:xfrm>
          <a:off x="0" y="0"/>
          <a:ext cx="0" cy="0"/>
          <a:chOff x="0" y="0"/>
          <a:chExt cx="0" cy="0"/>
        </a:xfrm>
      </p:grpSpPr>
      <p:pic>
        <p:nvPicPr>
          <p:cNvPr id="7" name="Immagine 6"/>
          <p:cNvPicPr>
            <a:picLocks noChangeAspect="1"/>
          </p:cNvPicPr>
          <p:nvPr userDrawn="1"/>
        </p:nvPicPr>
        <p:blipFill rotWithShape="1">
          <a:blip r:embed="rId2" cstate="print">
            <a:extLst>
              <a:ext uri="{28A0092B-C50C-407E-A947-70E740481C1C}">
                <a14:useLocalDpi xmlns:a14="http://schemas.microsoft.com/office/drawing/2010/main" val="0"/>
              </a:ext>
            </a:extLst>
          </a:blip>
          <a:srcRect l="6285" t="2260" r="58780" b="73374"/>
          <a:stretch/>
        </p:blipFill>
        <p:spPr>
          <a:xfrm>
            <a:off x="0" y="0"/>
            <a:ext cx="12192000" cy="6858000"/>
          </a:xfrm>
          <a:prstGeom prst="rect">
            <a:avLst/>
          </a:prstGeom>
        </p:spPr>
      </p:pic>
      <p:sp>
        <p:nvSpPr>
          <p:cNvPr id="8" name="Titolo 1"/>
          <p:cNvSpPr>
            <a:spLocks noGrp="1"/>
          </p:cNvSpPr>
          <p:nvPr>
            <p:ph type="ctrTitle"/>
          </p:nvPr>
        </p:nvSpPr>
        <p:spPr>
          <a:xfrm>
            <a:off x="613037" y="4244083"/>
            <a:ext cx="9144000" cy="514350"/>
          </a:xfrm>
        </p:spPr>
        <p:txBody>
          <a:bodyPr anchor="b">
            <a:normAutofit/>
          </a:bodyPr>
          <a:lstStyle>
            <a:lvl1pPr algn="l">
              <a:defRPr sz="3200" b="1" i="0"/>
            </a:lvl1pPr>
          </a:lstStyle>
          <a:p>
            <a:r>
              <a:rPr lang="it-IT" dirty="0"/>
              <a:t>Fare clic per modificare stile</a:t>
            </a:r>
          </a:p>
        </p:txBody>
      </p:sp>
      <p:sp>
        <p:nvSpPr>
          <p:cNvPr id="9" name="Sottotitolo 2"/>
          <p:cNvSpPr>
            <a:spLocks noGrp="1"/>
          </p:cNvSpPr>
          <p:nvPr>
            <p:ph type="subTitle" idx="1"/>
          </p:nvPr>
        </p:nvSpPr>
        <p:spPr>
          <a:xfrm>
            <a:off x="613037" y="6130895"/>
            <a:ext cx="9144000" cy="545419"/>
          </a:xfrm>
        </p:spPr>
        <p:txBody>
          <a:bodyPr>
            <a:normAutofit/>
          </a:bodyPr>
          <a:lstStyle>
            <a:lvl1pPr marL="0" indent="0" algn="l">
              <a:buNone/>
              <a:defRPr sz="1800">
                <a:solidFill>
                  <a:schemeClr val="tx1"/>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3" name="Segnaposto contenuto 2"/>
          <p:cNvSpPr>
            <a:spLocks noGrp="1"/>
          </p:cNvSpPr>
          <p:nvPr>
            <p:ph sz="quarter" idx="10"/>
          </p:nvPr>
        </p:nvSpPr>
        <p:spPr>
          <a:xfrm>
            <a:off x="613037" y="5207333"/>
            <a:ext cx="9144000" cy="474662"/>
          </a:xfrm>
        </p:spPr>
        <p:txBody>
          <a:bodyPr>
            <a:noAutofit/>
          </a:bodyPr>
          <a:lstStyle>
            <a:lvl1pPr marL="0" indent="0">
              <a:buFontTx/>
              <a:buNone/>
              <a:defRPr sz="2800" b="1" i="0"/>
            </a:lvl1pPr>
            <a:lvl2pPr marL="457188" indent="0">
              <a:buFontTx/>
              <a:buNone/>
              <a:defRPr sz="2000" b="1" i="0"/>
            </a:lvl2pPr>
            <a:lvl3pPr marL="914377" indent="0">
              <a:buFontTx/>
              <a:buNone/>
              <a:defRPr sz="2000" b="1" i="0"/>
            </a:lvl3pPr>
            <a:lvl4pPr marL="1371566" indent="0">
              <a:buFontTx/>
              <a:buNone/>
              <a:defRPr sz="2000" b="1" i="0"/>
            </a:lvl4pPr>
            <a:lvl5pPr marL="1828755" indent="0">
              <a:buFontTx/>
              <a:buNone/>
              <a:defRPr sz="2000" b="1" i="0"/>
            </a:lvl5pPr>
          </a:lstStyle>
          <a:p>
            <a:pPr lvl="0"/>
            <a:r>
              <a:rPr lang="it-IT" dirty="0"/>
              <a:t>Modifica gli stili del testo dello schema</a:t>
            </a:r>
          </a:p>
        </p:txBody>
      </p:sp>
    </p:spTree>
    <p:extLst>
      <p:ext uri="{BB962C8B-B14F-4D97-AF65-F5344CB8AC3E}">
        <p14:creationId xmlns:p14="http://schemas.microsoft.com/office/powerpoint/2010/main" val="4111624532"/>
      </p:ext>
    </p:extLst>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slide progetto">
    <p:spTree>
      <p:nvGrpSpPr>
        <p:cNvPr id="1" name=""/>
        <p:cNvGrpSpPr/>
        <p:nvPr/>
      </p:nvGrpSpPr>
      <p:grpSpPr>
        <a:xfrm>
          <a:off x="0" y="0"/>
          <a:ext cx="0" cy="0"/>
          <a:chOff x="0" y="0"/>
          <a:chExt cx="0" cy="0"/>
        </a:xfrm>
      </p:grpSpPr>
      <p:sp>
        <p:nvSpPr>
          <p:cNvPr id="7" name="Segnaposto numero diapositiva 6"/>
          <p:cNvSpPr>
            <a:spLocks noGrp="1"/>
          </p:cNvSpPr>
          <p:nvPr>
            <p:ph type="sldNum" sz="quarter" idx="12"/>
          </p:nvPr>
        </p:nvSpPr>
        <p:spPr/>
        <p:txBody>
          <a:bodyPr/>
          <a:lstStyle/>
          <a:p>
            <a:fld id="{196ED67F-382A-4737-AF1C-676A922EA1CA}" type="slidenum">
              <a:rPr lang="it-IT" smtClean="0"/>
              <a:pPr/>
              <a:t>‹N°›</a:t>
            </a:fld>
            <a:endParaRPr lang="it-IT" dirty="0"/>
          </a:p>
        </p:txBody>
      </p:sp>
      <p:sp>
        <p:nvSpPr>
          <p:cNvPr id="3" name="Segnaposto immagine 2"/>
          <p:cNvSpPr>
            <a:spLocks noGrp="1"/>
          </p:cNvSpPr>
          <p:nvPr>
            <p:ph type="pic" sz="quarter" idx="14"/>
          </p:nvPr>
        </p:nvSpPr>
        <p:spPr>
          <a:xfrm>
            <a:off x="0" y="0"/>
            <a:ext cx="6209955" cy="6858000"/>
          </a:xfrm>
          <a:custGeom>
            <a:avLst/>
            <a:gdLst>
              <a:gd name="connsiteX0" fmla="*/ 0 w 10000"/>
              <a:gd name="connsiteY0" fmla="*/ 2000 h 10000"/>
              <a:gd name="connsiteX1" fmla="*/ 10000 w 10000"/>
              <a:gd name="connsiteY1" fmla="*/ 0 h 10000"/>
              <a:gd name="connsiteX2" fmla="*/ 10000 w 10000"/>
              <a:gd name="connsiteY2" fmla="*/ 10000 h 10000"/>
              <a:gd name="connsiteX3" fmla="*/ 0 w 10000"/>
              <a:gd name="connsiteY3" fmla="*/ 10000 h 10000"/>
              <a:gd name="connsiteX4" fmla="*/ 0 w 10000"/>
              <a:gd name="connsiteY4" fmla="*/ 2000 h 10000"/>
              <a:gd name="connsiteX0" fmla="*/ 21 w 10000"/>
              <a:gd name="connsiteY0" fmla="*/ 0 h 10000"/>
              <a:gd name="connsiteX1" fmla="*/ 10000 w 10000"/>
              <a:gd name="connsiteY1" fmla="*/ 0 h 10000"/>
              <a:gd name="connsiteX2" fmla="*/ 10000 w 10000"/>
              <a:gd name="connsiteY2" fmla="*/ 10000 h 10000"/>
              <a:gd name="connsiteX3" fmla="*/ 0 w 10000"/>
              <a:gd name="connsiteY3" fmla="*/ 10000 h 10000"/>
              <a:gd name="connsiteX4" fmla="*/ 21 w 10000"/>
              <a:gd name="connsiteY4" fmla="*/ 0 h 10000"/>
              <a:gd name="connsiteX0" fmla="*/ 2 w 10002"/>
              <a:gd name="connsiteY0" fmla="*/ 0 h 10000"/>
              <a:gd name="connsiteX1" fmla="*/ 10002 w 10002"/>
              <a:gd name="connsiteY1" fmla="*/ 0 h 10000"/>
              <a:gd name="connsiteX2" fmla="*/ 10002 w 10002"/>
              <a:gd name="connsiteY2" fmla="*/ 10000 h 10000"/>
              <a:gd name="connsiteX3" fmla="*/ 2 w 10002"/>
              <a:gd name="connsiteY3" fmla="*/ 10000 h 10000"/>
              <a:gd name="connsiteX4" fmla="*/ 2 w 10002"/>
              <a:gd name="connsiteY4" fmla="*/ 0 h 10000"/>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38"/>
              <a:gd name="connsiteX1" fmla="*/ 10002 w 10002"/>
              <a:gd name="connsiteY1" fmla="*/ 0 h 10038"/>
              <a:gd name="connsiteX2" fmla="*/ 7814 w 10002"/>
              <a:gd name="connsiteY2" fmla="*/ 10038 h 10038"/>
              <a:gd name="connsiteX3" fmla="*/ 2 w 10002"/>
              <a:gd name="connsiteY3" fmla="*/ 10000 h 10038"/>
              <a:gd name="connsiteX4" fmla="*/ 2 w 10002"/>
              <a:gd name="connsiteY4" fmla="*/ 0 h 10038"/>
              <a:gd name="connsiteX0" fmla="*/ 2 w 10002"/>
              <a:gd name="connsiteY0" fmla="*/ 0 h 10000"/>
              <a:gd name="connsiteX1" fmla="*/ 10002 w 10002"/>
              <a:gd name="connsiteY1" fmla="*/ 0 h 10000"/>
              <a:gd name="connsiteX2" fmla="*/ 7751 w 10002"/>
              <a:gd name="connsiteY2" fmla="*/ 10000 h 10000"/>
              <a:gd name="connsiteX3" fmla="*/ 2 w 10002"/>
              <a:gd name="connsiteY3" fmla="*/ 10000 h 10000"/>
              <a:gd name="connsiteX4" fmla="*/ 2 w 10002"/>
              <a:gd name="connsiteY4" fmla="*/ 0 h 10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002" h="10000">
                <a:moveTo>
                  <a:pt x="2" y="0"/>
                </a:moveTo>
                <a:lnTo>
                  <a:pt x="10002" y="0"/>
                </a:lnTo>
                <a:lnTo>
                  <a:pt x="7751" y="10000"/>
                </a:lnTo>
                <a:lnTo>
                  <a:pt x="2" y="10000"/>
                </a:lnTo>
                <a:cubicBezTo>
                  <a:pt x="9" y="6667"/>
                  <a:pt x="-5" y="3333"/>
                  <a:pt x="2" y="0"/>
                </a:cubicBezTo>
                <a:close/>
              </a:path>
            </a:pathLst>
          </a:custGeom>
          <a:solidFill>
            <a:srgbClr val="FFD500"/>
          </a:solidFill>
        </p:spPr>
        <p:txBody>
          <a:bodyPr/>
          <a:lstStyle>
            <a:lvl1pPr marL="0" indent="0">
              <a:buNone/>
              <a:defRPr/>
            </a:lvl1pPr>
          </a:lstStyle>
          <a:p>
            <a:endParaRPr lang="it-IT" dirty="0"/>
          </a:p>
        </p:txBody>
      </p:sp>
      <p:sp>
        <p:nvSpPr>
          <p:cNvPr id="4" name="Segnaposto contenuto 3"/>
          <p:cNvSpPr>
            <a:spLocks noGrp="1"/>
          </p:cNvSpPr>
          <p:nvPr>
            <p:ph sz="half" idx="2"/>
          </p:nvPr>
        </p:nvSpPr>
        <p:spPr>
          <a:xfrm>
            <a:off x="4251600" y="1555200"/>
            <a:ext cx="3682800" cy="3682800"/>
          </a:xfrm>
          <a:prstGeom prst="ellipse">
            <a:avLst/>
          </a:prstGeom>
          <a:solidFill>
            <a:srgbClr val="C6C6C6"/>
          </a:solidFill>
        </p:spPr>
        <p:txBody>
          <a:bodyPr/>
          <a:lstStyle>
            <a:lvl1pPr marL="0" indent="0">
              <a:buNone/>
              <a:defRPr/>
            </a:lvl1pPr>
          </a:lstStyle>
          <a:p>
            <a:pPr lvl="0"/>
            <a:endParaRPr lang="it-IT" dirty="0"/>
          </a:p>
        </p:txBody>
      </p:sp>
      <p:sp>
        <p:nvSpPr>
          <p:cNvPr id="5" name="Titolo 4"/>
          <p:cNvSpPr>
            <a:spLocks noGrp="1"/>
          </p:cNvSpPr>
          <p:nvPr>
            <p:ph type="title"/>
          </p:nvPr>
        </p:nvSpPr>
        <p:spPr>
          <a:xfrm>
            <a:off x="0" y="4672800"/>
            <a:ext cx="3600000" cy="1080000"/>
          </a:xfrm>
          <a:solidFill>
            <a:schemeClr val="tx1">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144000" tIns="108000" rIns="144000" bIns="108000" rtlCol="0" anchor="ctr">
            <a:normAutofit/>
          </a:bodyPr>
          <a:lstStyle>
            <a:lvl1pPr algn="l">
              <a:defRPr lang="it-IT" sz="2600" b="1" i="0">
                <a:solidFill>
                  <a:schemeClr val="lt1"/>
                </a:solidFill>
                <a:latin typeface="+mn-lt"/>
                <a:ea typeface="+mn-ea"/>
                <a:cs typeface="+mn-cs"/>
              </a:defRPr>
            </a:lvl1pPr>
          </a:lstStyle>
          <a:p>
            <a:pPr marL="0" lvl="0" algn="ctr" defTabSz="914400"/>
            <a:r>
              <a:rPr lang="it-IT" dirty="0"/>
              <a:t>Fare clic per modificare lo stile del titolo</a:t>
            </a:r>
          </a:p>
        </p:txBody>
      </p:sp>
      <p:sp>
        <p:nvSpPr>
          <p:cNvPr id="8" name="Segnaposto tabella 7"/>
          <p:cNvSpPr>
            <a:spLocks noGrp="1"/>
          </p:cNvSpPr>
          <p:nvPr>
            <p:ph type="tbl" sz="quarter" idx="15"/>
          </p:nvPr>
        </p:nvSpPr>
        <p:spPr>
          <a:xfrm>
            <a:off x="8138156" y="522513"/>
            <a:ext cx="3409410" cy="3826800"/>
          </a:xfrm>
        </p:spPr>
        <p:txBody>
          <a:bodyPr anchor="ctr" anchorCtr="0">
            <a:normAutofit/>
          </a:bodyPr>
          <a:lstStyle>
            <a:lvl1pPr>
              <a:defRPr sz="1300">
                <a:latin typeface="Calibri" panose="020F0502020204030204" pitchFamily="34" charset="0"/>
              </a:defRPr>
            </a:lvl1pPr>
          </a:lstStyle>
          <a:p>
            <a:endParaRPr lang="it-IT" dirty="0"/>
          </a:p>
        </p:txBody>
      </p:sp>
      <p:sp>
        <p:nvSpPr>
          <p:cNvPr id="12" name="Segnaposto grafico 11"/>
          <p:cNvSpPr>
            <a:spLocks noGrp="1"/>
          </p:cNvSpPr>
          <p:nvPr>
            <p:ph type="chart" sz="quarter" idx="16"/>
          </p:nvPr>
        </p:nvSpPr>
        <p:spPr>
          <a:xfrm>
            <a:off x="8138156" y="5224645"/>
            <a:ext cx="3409409" cy="763587"/>
          </a:xfrm>
        </p:spPr>
        <p:txBody>
          <a:bodyPr anchor="ctr" anchorCtr="0">
            <a:normAutofit/>
          </a:bodyPr>
          <a:lstStyle>
            <a:lvl1pPr>
              <a:defRPr sz="1300">
                <a:latin typeface="Calibri" panose="020F0502020204030204" pitchFamily="34" charset="0"/>
              </a:defRPr>
            </a:lvl1pPr>
          </a:lstStyle>
          <a:p>
            <a:endParaRPr lang="it-IT"/>
          </a:p>
        </p:txBody>
      </p:sp>
      <p:sp>
        <p:nvSpPr>
          <p:cNvPr id="14" name="Segnaposto tabella 13"/>
          <p:cNvSpPr>
            <a:spLocks noGrp="1"/>
          </p:cNvSpPr>
          <p:nvPr>
            <p:ph type="tbl" sz="quarter" idx="17"/>
          </p:nvPr>
        </p:nvSpPr>
        <p:spPr>
          <a:xfrm>
            <a:off x="8138835" y="4506688"/>
            <a:ext cx="3409409" cy="557213"/>
          </a:xfrm>
        </p:spPr>
        <p:txBody>
          <a:bodyPr anchor="ctr" anchorCtr="0">
            <a:normAutofit/>
          </a:bodyPr>
          <a:lstStyle>
            <a:lvl1pPr>
              <a:defRPr sz="1300">
                <a:latin typeface="Calibri" panose="020F0502020204030204" pitchFamily="34" charset="0"/>
              </a:defRPr>
            </a:lvl1pPr>
          </a:lstStyle>
          <a:p>
            <a:endParaRPr lang="it-IT" dirty="0"/>
          </a:p>
        </p:txBody>
      </p:sp>
    </p:spTree>
    <p:extLst>
      <p:ext uri="{BB962C8B-B14F-4D97-AF65-F5344CB8AC3E}">
        <p14:creationId xmlns:p14="http://schemas.microsoft.com/office/powerpoint/2010/main" val="1853380027"/>
      </p:ext>
    </p:extLst>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1_Solo titolo">
    <p:bg>
      <p:bgPr>
        <a:solidFill>
          <a:srgbClr val="D9D9D9">
            <a:alpha val="0"/>
          </a:srgbClr>
        </a:solidFill>
        <a:effectLst/>
      </p:bgPr>
    </p:bg>
    <p:spTree>
      <p:nvGrpSpPr>
        <p:cNvPr id="1" name=""/>
        <p:cNvGrpSpPr/>
        <p:nvPr/>
      </p:nvGrpSpPr>
      <p:grpSpPr>
        <a:xfrm>
          <a:off x="0" y="0"/>
          <a:ext cx="0" cy="0"/>
          <a:chOff x="0" y="0"/>
          <a:chExt cx="0" cy="0"/>
        </a:xfrm>
      </p:grpSpPr>
      <p:sp>
        <p:nvSpPr>
          <p:cNvPr id="10" name="Segnaposto titolo 1"/>
          <p:cNvSpPr>
            <a:spLocks noGrp="1"/>
          </p:cNvSpPr>
          <p:nvPr>
            <p:ph type="title"/>
          </p:nvPr>
        </p:nvSpPr>
        <p:spPr>
          <a:xfrm>
            <a:off x="641246" y="173479"/>
            <a:ext cx="10166092" cy="778099"/>
          </a:xfrm>
          <a:prstGeom prst="rect">
            <a:avLst/>
          </a:prstGeom>
        </p:spPr>
        <p:txBody>
          <a:bodyPr vert="horz" lIns="91440" tIns="45720" rIns="91440" bIns="45720" rtlCol="0" anchor="ctr">
            <a:normAutofit/>
          </a:bodyPr>
          <a:lstStyle>
            <a:lvl1pPr>
              <a:defRPr sz="2400" b="1" i="0"/>
            </a:lvl1pPr>
          </a:lstStyle>
          <a:p>
            <a:r>
              <a:rPr lang="it-IT" dirty="0"/>
              <a:t>Fare clic per modificare stile</a:t>
            </a:r>
          </a:p>
        </p:txBody>
      </p:sp>
      <p:cxnSp>
        <p:nvCxnSpPr>
          <p:cNvPr id="4" name="Connettore 1 3"/>
          <p:cNvCxnSpPr/>
          <p:nvPr userDrawn="1"/>
        </p:nvCxnSpPr>
        <p:spPr>
          <a:xfrm>
            <a:off x="0" y="823674"/>
            <a:ext cx="6003131" cy="6389"/>
          </a:xfrm>
          <a:prstGeom prst="line">
            <a:avLst/>
          </a:prstGeom>
          <a:ln>
            <a:solidFill>
              <a:srgbClr val="FBCF33"/>
            </a:solidFill>
          </a:ln>
          <a:effectLst/>
        </p:spPr>
        <p:style>
          <a:lnRef idx="2">
            <a:schemeClr val="accent1"/>
          </a:lnRef>
          <a:fillRef idx="0">
            <a:schemeClr val="accent1"/>
          </a:fillRef>
          <a:effectRef idx="1">
            <a:schemeClr val="accent1"/>
          </a:effectRef>
          <a:fontRef idx="minor">
            <a:schemeClr val="tx1"/>
          </a:fontRef>
        </p:style>
      </p:cxnSp>
      <p:sp>
        <p:nvSpPr>
          <p:cNvPr id="12" name="Segnaposto testo 11"/>
          <p:cNvSpPr>
            <a:spLocks noGrp="1"/>
          </p:cNvSpPr>
          <p:nvPr>
            <p:ph type="body" sz="quarter" idx="10"/>
          </p:nvPr>
        </p:nvSpPr>
        <p:spPr>
          <a:xfrm>
            <a:off x="640799" y="1123200"/>
            <a:ext cx="3096000" cy="727200"/>
          </a:xfrm>
          <a:solidFill>
            <a:srgbClr val="E3E3E3"/>
          </a:solidFill>
          <a:effectLst>
            <a:outerShdw dist="101600" dir="8100000" algn="ctr" rotWithShape="0">
              <a:srgbClr val="CA0538"/>
            </a:outerShdw>
          </a:effectLst>
        </p:spPr>
        <p:txBody>
          <a:bodyPr anchor="ctr" anchorCtr="0">
            <a:normAutofit/>
          </a:bodyPr>
          <a:lstStyle>
            <a:lvl1pPr>
              <a:buNone/>
              <a:defRPr sz="1600" b="1" i="0">
                <a:solidFill>
                  <a:schemeClr val="tx1"/>
                </a:solidFill>
              </a:defRPr>
            </a:lvl1pPr>
          </a:lstStyle>
          <a:p>
            <a:pPr lvl="0"/>
            <a:endParaRPr lang="it-IT" dirty="0"/>
          </a:p>
        </p:txBody>
      </p:sp>
      <p:sp>
        <p:nvSpPr>
          <p:cNvPr id="14" name="Segnaposto testo 13"/>
          <p:cNvSpPr>
            <a:spLocks noGrp="1"/>
          </p:cNvSpPr>
          <p:nvPr>
            <p:ph type="body" sz="quarter" idx="11"/>
          </p:nvPr>
        </p:nvSpPr>
        <p:spPr>
          <a:xfrm>
            <a:off x="4460400" y="1123200"/>
            <a:ext cx="3096000" cy="727200"/>
          </a:xfrm>
          <a:solidFill>
            <a:srgbClr val="E3E3E3"/>
          </a:solidFill>
          <a:effectLst>
            <a:outerShdw dist="101600" dir="8100000" algn="ctr" rotWithShape="0">
              <a:srgbClr val="FFD500"/>
            </a:outerShdw>
          </a:effectLst>
        </p:spPr>
        <p:txBody>
          <a:bodyPr anchor="ctr" anchorCtr="0">
            <a:normAutofit/>
          </a:bodyPr>
          <a:lstStyle>
            <a:lvl1pPr>
              <a:buNone/>
              <a:defRPr sz="1600" b="1" i="0">
                <a:solidFill>
                  <a:schemeClr val="tx1"/>
                </a:solidFill>
              </a:defRPr>
            </a:lvl1pPr>
          </a:lstStyle>
          <a:p>
            <a:pPr lvl="0"/>
            <a:endParaRPr lang="it-IT" dirty="0"/>
          </a:p>
        </p:txBody>
      </p:sp>
      <p:sp>
        <p:nvSpPr>
          <p:cNvPr id="17" name="Segnaposto testo 16"/>
          <p:cNvSpPr>
            <a:spLocks noGrp="1"/>
          </p:cNvSpPr>
          <p:nvPr>
            <p:ph type="body" sz="quarter" idx="12"/>
          </p:nvPr>
        </p:nvSpPr>
        <p:spPr>
          <a:xfrm>
            <a:off x="8276400" y="1123200"/>
            <a:ext cx="3096000" cy="727200"/>
          </a:xfrm>
          <a:solidFill>
            <a:srgbClr val="E3E3E3"/>
          </a:solidFill>
          <a:effectLst>
            <a:outerShdw dist="101600" dir="8100000" algn="ctr" rotWithShape="0">
              <a:srgbClr val="FF9900"/>
            </a:outerShdw>
          </a:effectLst>
        </p:spPr>
        <p:txBody>
          <a:bodyPr anchor="ctr" anchorCtr="0">
            <a:normAutofit/>
          </a:bodyPr>
          <a:lstStyle>
            <a:lvl1pPr>
              <a:buNone/>
              <a:defRPr sz="1600" b="1" i="0">
                <a:solidFill>
                  <a:schemeClr val="tx1"/>
                </a:solidFill>
              </a:defRPr>
            </a:lvl1pPr>
          </a:lstStyle>
          <a:p>
            <a:pPr lvl="0"/>
            <a:endParaRPr lang="it-IT" dirty="0"/>
          </a:p>
        </p:txBody>
      </p:sp>
      <p:cxnSp>
        <p:nvCxnSpPr>
          <p:cNvPr id="18" name="Connettore 1 13"/>
          <p:cNvCxnSpPr/>
          <p:nvPr userDrawn="1"/>
        </p:nvCxnSpPr>
        <p:spPr>
          <a:xfrm>
            <a:off x="4070685" y="113107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cxnSp>
        <p:nvCxnSpPr>
          <p:cNvPr id="30" name="Connettore 1 13"/>
          <p:cNvCxnSpPr/>
          <p:nvPr userDrawn="1"/>
        </p:nvCxnSpPr>
        <p:spPr>
          <a:xfrm>
            <a:off x="7880684" y="1130400"/>
            <a:ext cx="0" cy="2484000"/>
          </a:xfrm>
          <a:prstGeom prst="line">
            <a:avLst/>
          </a:prstGeom>
          <a:ln w="3810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
        <p:nvSpPr>
          <p:cNvPr id="32" name="Segnaposto testo 31"/>
          <p:cNvSpPr>
            <a:spLocks noGrp="1"/>
          </p:cNvSpPr>
          <p:nvPr>
            <p:ph type="body" sz="quarter" idx="16"/>
          </p:nvPr>
        </p:nvSpPr>
        <p:spPr>
          <a:xfrm>
            <a:off x="1389600" y="5407200"/>
            <a:ext cx="9486000" cy="730800"/>
          </a:xfrm>
          <a:solidFill>
            <a:srgbClr val="E3E3E3"/>
          </a:solidFill>
          <a:effectLst>
            <a:outerShdw dist="101600" dir="8100000" algn="ctr" rotWithShape="0">
              <a:srgbClr val="FFD500"/>
            </a:outerShdw>
          </a:effectLst>
        </p:spPr>
        <p:txBody>
          <a:bodyPr anchor="ctr">
            <a:normAutofit/>
          </a:bodyPr>
          <a:lstStyle>
            <a:lvl1pPr algn="ctr">
              <a:buNone/>
              <a:defRPr sz="1600" b="1" i="0" baseline="0">
                <a:solidFill>
                  <a:schemeClr val="tx1"/>
                </a:solidFill>
                <a:effectLst/>
                <a:latin typeface="+mj-lt"/>
              </a:defRPr>
            </a:lvl1pPr>
          </a:lstStyle>
          <a:p>
            <a:pPr lvl="0"/>
            <a:endParaRPr lang="it-IT" dirty="0"/>
          </a:p>
        </p:txBody>
      </p:sp>
      <p:sp>
        <p:nvSpPr>
          <p:cNvPr id="20" name="Segnaposto testo 19"/>
          <p:cNvSpPr>
            <a:spLocks noGrp="1"/>
          </p:cNvSpPr>
          <p:nvPr>
            <p:ph type="body" sz="quarter" idx="17"/>
          </p:nvPr>
        </p:nvSpPr>
        <p:spPr>
          <a:xfrm>
            <a:off x="640800" y="2209575"/>
            <a:ext cx="3155950" cy="2720975"/>
          </a:xfr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Secondo livello</a:t>
            </a:r>
          </a:p>
          <a:p>
            <a:pPr lvl="2"/>
            <a:r>
              <a:rPr lang="it-IT" dirty="0"/>
              <a:t>Terzo livello</a:t>
            </a:r>
          </a:p>
        </p:txBody>
      </p:sp>
      <p:sp>
        <p:nvSpPr>
          <p:cNvPr id="21" name="Segnaposto testo 19"/>
          <p:cNvSpPr>
            <a:spLocks noGrp="1"/>
          </p:cNvSpPr>
          <p:nvPr>
            <p:ph type="body" sz="quarter" idx="18"/>
          </p:nvPr>
        </p:nvSpPr>
        <p:spPr>
          <a:xfrm>
            <a:off x="4460400" y="2242232"/>
            <a:ext cx="3155950" cy="2720975"/>
          </a:xfr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Secondo livello</a:t>
            </a:r>
          </a:p>
          <a:p>
            <a:pPr lvl="2"/>
            <a:r>
              <a:rPr lang="it-IT" dirty="0"/>
              <a:t>Terzo livello</a:t>
            </a:r>
          </a:p>
        </p:txBody>
      </p:sp>
      <p:sp>
        <p:nvSpPr>
          <p:cNvPr id="22" name="Segnaposto testo 19"/>
          <p:cNvSpPr>
            <a:spLocks noGrp="1"/>
          </p:cNvSpPr>
          <p:nvPr>
            <p:ph type="body" sz="quarter" idx="19"/>
          </p:nvPr>
        </p:nvSpPr>
        <p:spPr>
          <a:xfrm>
            <a:off x="8276400" y="2264004"/>
            <a:ext cx="3155950" cy="2720975"/>
          </a:xfrm>
        </p:spPr>
        <p:txBody>
          <a:bodyPr/>
          <a:lstStyle>
            <a:lvl1pPr>
              <a:buClr>
                <a:srgbClr val="FFD500"/>
              </a:buClr>
              <a:buFont typeface="Wingdings" pitchFamily="2" charset="2"/>
              <a:buChar char="§"/>
              <a:defRPr sz="1600" i="0">
                <a:solidFill>
                  <a:schemeClr val="tx1"/>
                </a:solidFill>
              </a:defRPr>
            </a:lvl1pPr>
            <a:lvl2pPr>
              <a:buClr>
                <a:srgbClr val="E3E3E3"/>
              </a:buClr>
              <a:buFont typeface="Wingdings" pitchFamily="2" charset="2"/>
              <a:buChar char="§"/>
              <a:defRPr sz="1400" i="0"/>
            </a:lvl2pPr>
            <a:lvl3pPr>
              <a:buFont typeface="Wingdings" pitchFamily="2" charset="2"/>
              <a:buChar char="§"/>
              <a:defRPr sz="1200" i="0"/>
            </a:lvl3pPr>
          </a:lstStyle>
          <a:p>
            <a:pPr lvl="0"/>
            <a:r>
              <a:rPr lang="it-IT" dirty="0"/>
              <a:t>Fare clic per modificare stili del testo dello schema</a:t>
            </a:r>
          </a:p>
          <a:p>
            <a:pPr lvl="1"/>
            <a:r>
              <a:rPr lang="it-IT" dirty="0"/>
              <a:t>Secondo livello</a:t>
            </a:r>
          </a:p>
          <a:p>
            <a:pPr lvl="2"/>
            <a:r>
              <a:rPr lang="it-IT" dirty="0"/>
              <a:t>Terzo livello</a:t>
            </a:r>
          </a:p>
        </p:txBody>
      </p:sp>
      <p:sp>
        <p:nvSpPr>
          <p:cNvPr id="15" name="Segnaposto numero diapositiva 5"/>
          <p:cNvSpPr>
            <a:spLocks noGrp="1"/>
          </p:cNvSpPr>
          <p:nvPr>
            <p:ph type="sldNum" sz="quarter" idx="4"/>
          </p:nvPr>
        </p:nvSpPr>
        <p:spPr>
          <a:xfrm>
            <a:off x="0" y="6346622"/>
            <a:ext cx="616226" cy="332474"/>
          </a:xfrm>
          <a:prstGeom prst="rect">
            <a:avLst/>
          </a:prstGeom>
        </p:spPr>
        <p:txBody>
          <a:bodyPr vert="horz" lIns="91440" tIns="45720" rIns="91440" bIns="45720" rtlCol="0" anchor="b"/>
          <a:lstStyle>
            <a:lvl1pPr algn="ctr">
              <a:defRPr sz="1100">
                <a:solidFill>
                  <a:schemeClr val="tx1"/>
                </a:solidFill>
                <a:latin typeface="Calibri" panose="020F0502020204030204" pitchFamily="34" charset="0"/>
              </a:defRPr>
            </a:lvl1pPr>
          </a:lstStyle>
          <a:p>
            <a:pPr fontAlgn="base">
              <a:spcBef>
                <a:spcPct val="0"/>
              </a:spcBef>
              <a:spcAft>
                <a:spcPct val="0"/>
              </a:spcAft>
              <a:defRPr/>
            </a:pPr>
            <a:fld id="{DC8EB68E-E012-4BA0-8FC2-4838E88C4766}" type="slidenum">
              <a:rPr lang="it-IT" smtClean="0"/>
              <a:pPr fontAlgn="base">
                <a:spcBef>
                  <a:spcPct val="0"/>
                </a:spcBef>
                <a:spcAft>
                  <a:spcPct val="0"/>
                </a:spcAft>
                <a:defRPr/>
              </a:pPr>
              <a:t>‹N°›</a:t>
            </a:fld>
            <a:endParaRPr lang="it-IT" dirty="0"/>
          </a:p>
        </p:txBody>
      </p:sp>
      <p:sp>
        <p:nvSpPr>
          <p:cNvPr id="2" name="Segnaposto piè di pagina 1"/>
          <p:cNvSpPr>
            <a:spLocks noGrp="1"/>
          </p:cNvSpPr>
          <p:nvPr>
            <p:ph type="ftr" sz="quarter" idx="20"/>
          </p:nvPr>
        </p:nvSpPr>
        <p:spPr>
          <a:xfrm>
            <a:off x="7350980" y="6297480"/>
            <a:ext cx="4184528" cy="365125"/>
          </a:xfrm>
        </p:spPr>
        <p:txBody>
          <a:bodyPr/>
          <a:lstStyle/>
          <a:p>
            <a:r>
              <a:rPr lang="it-IT" dirty="0" smtClean="0"/>
              <a:t>Eni France</a:t>
            </a:r>
            <a:endParaRPr lang="it-IT" dirty="0"/>
          </a:p>
        </p:txBody>
      </p:sp>
    </p:spTree>
    <p:extLst>
      <p:ext uri="{BB962C8B-B14F-4D97-AF65-F5344CB8AC3E}">
        <p14:creationId xmlns:p14="http://schemas.microsoft.com/office/powerpoint/2010/main" val="3162063556"/>
      </p:ext>
    </p:extLst>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slide testo">
    <p:spTree>
      <p:nvGrpSpPr>
        <p:cNvPr id="1" name=""/>
        <p:cNvGrpSpPr/>
        <p:nvPr/>
      </p:nvGrpSpPr>
      <p:grpSpPr>
        <a:xfrm>
          <a:off x="0" y="0"/>
          <a:ext cx="0" cy="0"/>
          <a:chOff x="0" y="0"/>
          <a:chExt cx="0" cy="0"/>
        </a:xfrm>
      </p:grpSpPr>
      <p:pic>
        <p:nvPicPr>
          <p:cNvPr id="7" name="Immagine 6" descr="stondatura.jpg"/>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10" name="Segnaposto titolo 1"/>
          <p:cNvSpPr>
            <a:spLocks noGrp="1"/>
          </p:cNvSpPr>
          <p:nvPr>
            <p:ph type="title"/>
          </p:nvPr>
        </p:nvSpPr>
        <p:spPr>
          <a:xfrm>
            <a:off x="641245" y="173479"/>
            <a:ext cx="10122550" cy="778099"/>
          </a:xfrm>
          <a:prstGeom prst="rect">
            <a:avLst/>
          </a:prstGeom>
        </p:spPr>
        <p:txBody>
          <a:bodyPr vert="horz" lIns="91440" tIns="45720" rIns="91440" bIns="45720" rtlCol="0" anchor="ctr">
            <a:normAutofit/>
          </a:bodyPr>
          <a:lstStyle>
            <a:lvl1pPr>
              <a:defRPr sz="2400" b="1" i="0"/>
            </a:lvl1pPr>
          </a:lstStyle>
          <a:p>
            <a:r>
              <a:rPr lang="it-IT" dirty="0"/>
              <a:t>Fare clic per modificare stile</a:t>
            </a:r>
          </a:p>
        </p:txBody>
      </p:sp>
      <p:cxnSp>
        <p:nvCxnSpPr>
          <p:cNvPr id="4" name="Connettore 1 3"/>
          <p:cNvCxnSpPr/>
          <p:nvPr userDrawn="1"/>
        </p:nvCxnSpPr>
        <p:spPr>
          <a:xfrm>
            <a:off x="0" y="823674"/>
            <a:ext cx="6003131" cy="6389"/>
          </a:xfrm>
          <a:prstGeom prst="line">
            <a:avLst/>
          </a:prstGeom>
          <a:ln>
            <a:solidFill>
              <a:srgbClr val="FFD500"/>
            </a:solidFill>
          </a:ln>
          <a:effectLst/>
        </p:spPr>
        <p:style>
          <a:lnRef idx="2">
            <a:schemeClr val="accent1"/>
          </a:lnRef>
          <a:fillRef idx="0">
            <a:schemeClr val="accent1"/>
          </a:fillRef>
          <a:effectRef idx="1">
            <a:schemeClr val="accent1"/>
          </a:effectRef>
          <a:fontRef idx="minor">
            <a:schemeClr val="tx1"/>
          </a:fontRef>
        </p:style>
      </p:cxnSp>
      <p:sp>
        <p:nvSpPr>
          <p:cNvPr id="3" name="Segnaposto contenuto 2"/>
          <p:cNvSpPr>
            <a:spLocks noGrp="1"/>
          </p:cNvSpPr>
          <p:nvPr>
            <p:ph sz="quarter" idx="10"/>
          </p:nvPr>
        </p:nvSpPr>
        <p:spPr>
          <a:xfrm>
            <a:off x="641246" y="1602000"/>
            <a:ext cx="10824534" cy="4323600"/>
          </a:xfrm>
        </p:spPr>
        <p:txBody>
          <a:bodyPr/>
          <a:lstStyle>
            <a:lvl1pPr marL="342891" indent="-342891">
              <a:buFont typeface="Wingdings" panose="05000000000000000000" pitchFamily="2" charset="2"/>
              <a:buChar char="§"/>
              <a:defRPr/>
            </a:lvl1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pic>
        <p:nvPicPr>
          <p:cNvPr id="12" name="Immagine 11"/>
          <p:cNvPicPr>
            <a:picLocks noChangeAspect="1"/>
          </p:cNvPicPr>
          <p:nvPr userDrawn="1"/>
        </p:nvPicPr>
        <p:blipFill rotWithShape="1">
          <a:blip r:embed="rId3" cstate="print">
            <a:extLst>
              <a:ext uri="{28A0092B-C50C-407E-A947-70E740481C1C}">
                <a14:useLocalDpi xmlns:a14="http://schemas.microsoft.com/office/drawing/2010/main" val="0"/>
              </a:ext>
            </a:extLst>
          </a:blip>
          <a:srcRect r="75664" b="16549"/>
          <a:stretch/>
        </p:blipFill>
        <p:spPr>
          <a:xfrm>
            <a:off x="10975912" y="350177"/>
            <a:ext cx="489868" cy="600223"/>
          </a:xfrm>
          <a:prstGeom prst="rect">
            <a:avLst/>
          </a:prstGeom>
        </p:spPr>
      </p:pic>
      <p:sp>
        <p:nvSpPr>
          <p:cNvPr id="2" name="Segnaposto piè di pagina 1"/>
          <p:cNvSpPr>
            <a:spLocks noGrp="1"/>
          </p:cNvSpPr>
          <p:nvPr>
            <p:ph type="ftr" sz="quarter" idx="11"/>
          </p:nvPr>
        </p:nvSpPr>
        <p:spPr/>
        <p:txBody>
          <a:bodyPr/>
          <a:lstStyle>
            <a:lvl1pPr>
              <a:defRPr/>
            </a:lvl1pPr>
          </a:lstStyle>
          <a:p>
            <a:r>
              <a:rPr lang="it-IT" dirty="0" smtClean="0"/>
              <a:t>Eni France</a:t>
            </a:r>
            <a:endParaRPr lang="it-IT" dirty="0"/>
          </a:p>
        </p:txBody>
      </p:sp>
      <p:sp>
        <p:nvSpPr>
          <p:cNvPr id="9" name="Segnaposto numero diapositiva 5"/>
          <p:cNvSpPr>
            <a:spLocks noGrp="1"/>
          </p:cNvSpPr>
          <p:nvPr>
            <p:ph type="sldNum" sz="quarter" idx="4"/>
          </p:nvPr>
        </p:nvSpPr>
        <p:spPr>
          <a:xfrm>
            <a:off x="0" y="6346622"/>
            <a:ext cx="616226" cy="332474"/>
          </a:xfrm>
          <a:prstGeom prst="rect">
            <a:avLst/>
          </a:prstGeom>
        </p:spPr>
        <p:txBody>
          <a:bodyPr vert="horz" lIns="91440" tIns="45720" rIns="91440" bIns="45720" rtlCol="0" anchor="b"/>
          <a:lstStyle>
            <a:lvl1pPr algn="ctr">
              <a:defRPr sz="1100">
                <a:solidFill>
                  <a:schemeClr val="tx1"/>
                </a:solidFill>
                <a:latin typeface="Calibri" panose="020F0502020204030204" pitchFamily="34" charset="0"/>
              </a:defRPr>
            </a:lvl1pPr>
          </a:lstStyle>
          <a:p>
            <a:pPr fontAlgn="base">
              <a:spcBef>
                <a:spcPct val="0"/>
              </a:spcBef>
              <a:spcAft>
                <a:spcPct val="0"/>
              </a:spcAft>
              <a:defRPr/>
            </a:pPr>
            <a:fld id="{DC8EB68E-E012-4BA0-8FC2-4838E88C4766}" type="slidenum">
              <a:rPr lang="it-IT" smtClean="0"/>
              <a:pPr fontAlgn="base">
                <a:spcBef>
                  <a:spcPct val="0"/>
                </a:spcBef>
                <a:spcAft>
                  <a:spcPct val="0"/>
                </a:spcAft>
                <a:defRPr/>
              </a:pPr>
              <a:t>‹N°›</a:t>
            </a:fld>
            <a:endParaRPr lang="it-IT" dirty="0"/>
          </a:p>
        </p:txBody>
      </p:sp>
    </p:spTree>
    <p:extLst>
      <p:ext uri="{BB962C8B-B14F-4D97-AF65-F5344CB8AC3E}">
        <p14:creationId xmlns:p14="http://schemas.microsoft.com/office/powerpoint/2010/main" val="3960763390"/>
      </p:ext>
    </p:extLst>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lide testo due blocchi">
    <p:spTree>
      <p:nvGrpSpPr>
        <p:cNvPr id="1" name=""/>
        <p:cNvGrpSpPr/>
        <p:nvPr/>
      </p:nvGrpSpPr>
      <p:grpSpPr>
        <a:xfrm>
          <a:off x="0" y="0"/>
          <a:ext cx="0" cy="0"/>
          <a:chOff x="0" y="0"/>
          <a:chExt cx="0" cy="0"/>
        </a:xfrm>
      </p:grpSpPr>
      <p:sp>
        <p:nvSpPr>
          <p:cNvPr id="2" name="Titolo 1"/>
          <p:cNvSpPr>
            <a:spLocks noGrp="1"/>
          </p:cNvSpPr>
          <p:nvPr>
            <p:ph type="title"/>
          </p:nvPr>
        </p:nvSpPr>
        <p:spPr>
          <a:xfrm>
            <a:off x="640800" y="172800"/>
            <a:ext cx="10157829" cy="777600"/>
          </a:xfrm>
        </p:spPr>
        <p:txBody>
          <a:bodyPr/>
          <a:lstStyle/>
          <a:p>
            <a:r>
              <a:rPr lang="it-IT"/>
              <a:t>Fare clic per modificare lo stile del titolo</a:t>
            </a:r>
          </a:p>
        </p:txBody>
      </p:sp>
      <p:sp>
        <p:nvSpPr>
          <p:cNvPr id="8" name="Segnaposto contenuto 7"/>
          <p:cNvSpPr>
            <a:spLocks noGrp="1"/>
          </p:cNvSpPr>
          <p:nvPr>
            <p:ph sz="quarter" idx="11"/>
          </p:nvPr>
        </p:nvSpPr>
        <p:spPr>
          <a:xfrm>
            <a:off x="640800" y="1426591"/>
            <a:ext cx="4971435" cy="4678131"/>
          </a:xfrm>
        </p:spPr>
        <p:txBody>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cxnSp>
        <p:nvCxnSpPr>
          <p:cNvPr id="9" name="Connettore 1 11"/>
          <p:cNvCxnSpPr/>
          <p:nvPr userDrawn="1"/>
        </p:nvCxnSpPr>
        <p:spPr>
          <a:xfrm>
            <a:off x="6006517" y="1426518"/>
            <a:ext cx="0" cy="4680000"/>
          </a:xfrm>
          <a:prstGeom prst="line">
            <a:avLst/>
          </a:prstGeom>
          <a:ln w="38100">
            <a:solidFill>
              <a:srgbClr val="C6C6C6"/>
            </a:solidFill>
          </a:ln>
        </p:spPr>
        <p:style>
          <a:lnRef idx="1">
            <a:schemeClr val="accent1"/>
          </a:lnRef>
          <a:fillRef idx="0">
            <a:schemeClr val="accent1"/>
          </a:fillRef>
          <a:effectRef idx="0">
            <a:schemeClr val="accent1"/>
          </a:effectRef>
          <a:fontRef idx="minor">
            <a:schemeClr val="tx1"/>
          </a:fontRef>
        </p:style>
      </p:cxnSp>
      <p:sp>
        <p:nvSpPr>
          <p:cNvPr id="11" name="Segnaposto contenuto 10"/>
          <p:cNvSpPr>
            <a:spLocks noGrp="1"/>
          </p:cNvSpPr>
          <p:nvPr>
            <p:ph sz="quarter" idx="12"/>
          </p:nvPr>
        </p:nvSpPr>
        <p:spPr>
          <a:xfrm>
            <a:off x="6400800" y="1426518"/>
            <a:ext cx="5064980" cy="4679999"/>
          </a:xfrm>
        </p:spPr>
        <p:txBody>
          <a:bodyPr/>
          <a:lstStyle/>
          <a:p>
            <a:pPr lvl="0"/>
            <a:r>
              <a:rPr lang="it-IT"/>
              <a:t>Modifica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piè di pagina 3"/>
          <p:cNvSpPr>
            <a:spLocks noGrp="1"/>
          </p:cNvSpPr>
          <p:nvPr>
            <p:ph type="ftr" sz="quarter" idx="13"/>
          </p:nvPr>
        </p:nvSpPr>
        <p:spPr/>
        <p:txBody>
          <a:bodyPr/>
          <a:lstStyle/>
          <a:p>
            <a:r>
              <a:rPr lang="it-IT" dirty="0" smtClean="0"/>
              <a:t>Eni France</a:t>
            </a:r>
            <a:endParaRPr lang="it-IT" dirty="0"/>
          </a:p>
        </p:txBody>
      </p:sp>
      <p:sp>
        <p:nvSpPr>
          <p:cNvPr id="10" name="Segnaposto numero diapositiva 5"/>
          <p:cNvSpPr>
            <a:spLocks noGrp="1"/>
          </p:cNvSpPr>
          <p:nvPr>
            <p:ph type="sldNum" sz="quarter" idx="4"/>
          </p:nvPr>
        </p:nvSpPr>
        <p:spPr>
          <a:xfrm>
            <a:off x="0" y="6346622"/>
            <a:ext cx="616226" cy="332474"/>
          </a:xfrm>
          <a:prstGeom prst="rect">
            <a:avLst/>
          </a:prstGeom>
        </p:spPr>
        <p:txBody>
          <a:bodyPr vert="horz" lIns="91440" tIns="45720" rIns="91440" bIns="45720" rtlCol="0" anchor="b"/>
          <a:lstStyle>
            <a:lvl1pPr algn="ctr">
              <a:defRPr sz="1100">
                <a:solidFill>
                  <a:schemeClr val="tx1"/>
                </a:solidFill>
                <a:latin typeface="Calibri" panose="020F0502020204030204" pitchFamily="34" charset="0"/>
              </a:defRPr>
            </a:lvl1pPr>
          </a:lstStyle>
          <a:p>
            <a:pPr fontAlgn="base">
              <a:spcBef>
                <a:spcPct val="0"/>
              </a:spcBef>
              <a:spcAft>
                <a:spcPct val="0"/>
              </a:spcAft>
              <a:defRPr/>
            </a:pPr>
            <a:fld id="{DC8EB68E-E012-4BA0-8FC2-4838E88C4766}" type="slidenum">
              <a:rPr lang="it-IT" smtClean="0"/>
              <a:pPr fontAlgn="base">
                <a:spcBef>
                  <a:spcPct val="0"/>
                </a:spcBef>
                <a:spcAft>
                  <a:spcPct val="0"/>
                </a:spcAft>
                <a:defRPr/>
              </a:pPr>
              <a:t>‹N°›</a:t>
            </a:fld>
            <a:endParaRPr lang="it-IT" dirty="0"/>
          </a:p>
        </p:txBody>
      </p:sp>
    </p:spTree>
    <p:extLst>
      <p:ext uri="{BB962C8B-B14F-4D97-AF65-F5344CB8AC3E}">
        <p14:creationId xmlns:p14="http://schemas.microsoft.com/office/powerpoint/2010/main" val="1437390817"/>
      </p:ext>
    </p:extLst>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fronto 2 box titolo e separatore">
    <p:spTree>
      <p:nvGrpSpPr>
        <p:cNvPr id="1" name=""/>
        <p:cNvGrpSpPr/>
        <p:nvPr/>
      </p:nvGrpSpPr>
      <p:grpSpPr>
        <a:xfrm>
          <a:off x="0" y="0"/>
          <a:ext cx="0" cy="0"/>
          <a:chOff x="0" y="0"/>
          <a:chExt cx="0" cy="0"/>
        </a:xfrm>
      </p:grpSpPr>
      <p:sp>
        <p:nvSpPr>
          <p:cNvPr id="4" name="Segnaposto contenuto 3"/>
          <p:cNvSpPr>
            <a:spLocks noGrp="1"/>
          </p:cNvSpPr>
          <p:nvPr>
            <p:ph sz="half" idx="2"/>
          </p:nvPr>
        </p:nvSpPr>
        <p:spPr>
          <a:xfrm>
            <a:off x="715992" y="2113472"/>
            <a:ext cx="5167223" cy="4076191"/>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contenuto 5"/>
          <p:cNvSpPr>
            <a:spLocks noGrp="1"/>
          </p:cNvSpPr>
          <p:nvPr>
            <p:ph sz="quarter" idx="4"/>
          </p:nvPr>
        </p:nvSpPr>
        <p:spPr>
          <a:xfrm>
            <a:off x="6206400" y="2113472"/>
            <a:ext cx="5259380" cy="4076191"/>
          </a:xfrm>
        </p:spPr>
        <p:txBody>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numero diapositiva 8"/>
          <p:cNvSpPr>
            <a:spLocks noGrp="1"/>
          </p:cNvSpPr>
          <p:nvPr>
            <p:ph type="sldNum" sz="quarter" idx="12"/>
          </p:nvPr>
        </p:nvSpPr>
        <p:spPr/>
        <p:txBody>
          <a:bodyPr/>
          <a:lstStyle/>
          <a:p>
            <a:fld id="{707872E8-939B-41AC-B617-4CE710FB602C}" type="slidenum">
              <a:rPr lang="it-IT" smtClean="0"/>
              <a:pPr/>
              <a:t>‹N°›</a:t>
            </a:fld>
            <a:endParaRPr lang="it-IT"/>
          </a:p>
        </p:txBody>
      </p:sp>
      <p:sp>
        <p:nvSpPr>
          <p:cNvPr id="10" name="Titolo 9"/>
          <p:cNvSpPr>
            <a:spLocks noGrp="1"/>
          </p:cNvSpPr>
          <p:nvPr>
            <p:ph type="title"/>
          </p:nvPr>
        </p:nvSpPr>
        <p:spPr/>
        <p:txBody>
          <a:bodyPr/>
          <a:lstStyle/>
          <a:p>
            <a:r>
              <a:rPr lang="it-IT" dirty="0"/>
              <a:t>Fare clic per modificare lo stile del titolo</a:t>
            </a:r>
          </a:p>
        </p:txBody>
      </p:sp>
      <p:sp>
        <p:nvSpPr>
          <p:cNvPr id="5" name="Segnaposto testo 4"/>
          <p:cNvSpPr>
            <a:spLocks noGrp="1"/>
          </p:cNvSpPr>
          <p:nvPr>
            <p:ph type="body" sz="quarter" idx="13"/>
          </p:nvPr>
        </p:nvSpPr>
        <p:spPr>
          <a:xfrm>
            <a:off x="723840" y="1309358"/>
            <a:ext cx="5159375" cy="541338"/>
          </a:xfrm>
        </p:spPr>
        <p:txBody>
          <a:bodyPr/>
          <a:lstStyle>
            <a:lvl1pPr marL="0" indent="180975" algn="ctr">
              <a:lnSpc>
                <a:spcPct val="100000"/>
              </a:lnSpc>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it-IT" dirty="0"/>
              <a:t>Modifica gli stili del testo dello schema</a:t>
            </a:r>
          </a:p>
        </p:txBody>
      </p:sp>
      <p:sp>
        <p:nvSpPr>
          <p:cNvPr id="13" name="Segnaposto testo 12"/>
          <p:cNvSpPr>
            <a:spLocks noGrp="1"/>
          </p:cNvSpPr>
          <p:nvPr>
            <p:ph type="body" sz="quarter" idx="14"/>
          </p:nvPr>
        </p:nvSpPr>
        <p:spPr>
          <a:xfrm>
            <a:off x="6207124" y="1309688"/>
            <a:ext cx="5258656" cy="541337"/>
          </a:xfrm>
        </p:spPr>
        <p:txBody>
          <a:bodyPr>
            <a:normAutofit/>
          </a:bodyPr>
          <a:lstStyle>
            <a:lvl1pPr marL="0" indent="0" algn="ctr">
              <a:buNone/>
              <a:defRPr sz="1800" b="1" i="0">
                <a:solidFill>
                  <a:schemeClr val="tx1"/>
                </a:solidFill>
              </a:defRPr>
            </a:lvl1pPr>
          </a:lstStyle>
          <a:p>
            <a:pPr lvl="0"/>
            <a:r>
              <a:rPr lang="it-IT" dirty="0"/>
              <a:t>Modifica gli stili del testo</a:t>
            </a:r>
          </a:p>
        </p:txBody>
      </p:sp>
      <p:cxnSp>
        <p:nvCxnSpPr>
          <p:cNvPr id="11" name="Connettore 1 11"/>
          <p:cNvCxnSpPr/>
          <p:nvPr userDrawn="1"/>
        </p:nvCxnSpPr>
        <p:spPr>
          <a:xfrm>
            <a:off x="6056212" y="1426518"/>
            <a:ext cx="0" cy="4680000"/>
          </a:xfrm>
          <a:prstGeom prst="line">
            <a:avLst/>
          </a:prstGeom>
          <a:ln w="38100">
            <a:solidFill>
              <a:srgbClr val="C6C6C6"/>
            </a:solidFill>
          </a:ln>
        </p:spPr>
        <p:style>
          <a:lnRef idx="1">
            <a:schemeClr val="accent1"/>
          </a:lnRef>
          <a:fillRef idx="0">
            <a:schemeClr val="accent1"/>
          </a:fillRef>
          <a:effectRef idx="0">
            <a:schemeClr val="accent1"/>
          </a:effectRef>
          <a:fontRef idx="minor">
            <a:schemeClr val="tx1"/>
          </a:fontRef>
        </p:style>
      </p:cxnSp>
      <p:sp>
        <p:nvSpPr>
          <p:cNvPr id="2" name="Segnaposto piè di pagina 1"/>
          <p:cNvSpPr>
            <a:spLocks noGrp="1"/>
          </p:cNvSpPr>
          <p:nvPr>
            <p:ph type="ftr" sz="quarter" idx="15"/>
          </p:nvPr>
        </p:nvSpPr>
        <p:spPr/>
        <p:txBody>
          <a:bodyPr/>
          <a:lstStyle/>
          <a:p>
            <a:r>
              <a:rPr lang="it-IT" dirty="0" smtClean="0"/>
              <a:t>Eni France</a:t>
            </a:r>
            <a:endParaRPr lang="it-IT" dirty="0"/>
          </a:p>
        </p:txBody>
      </p:sp>
    </p:spTree>
    <p:extLst>
      <p:ext uri="{BB962C8B-B14F-4D97-AF65-F5344CB8AC3E}">
        <p14:creationId xmlns:p14="http://schemas.microsoft.com/office/powerpoint/2010/main" val="2108385172"/>
      </p:ext>
    </p:extLst>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2_Confronto 2 box con titolo">
    <p:spTree>
      <p:nvGrpSpPr>
        <p:cNvPr id="1" name=""/>
        <p:cNvGrpSpPr/>
        <p:nvPr/>
      </p:nvGrpSpPr>
      <p:grpSpPr>
        <a:xfrm>
          <a:off x="0" y="0"/>
          <a:ext cx="0" cy="0"/>
          <a:chOff x="0" y="0"/>
          <a:chExt cx="0" cy="0"/>
        </a:xfrm>
      </p:grpSpPr>
      <p:sp>
        <p:nvSpPr>
          <p:cNvPr id="4" name="Segnaposto contenuto 3"/>
          <p:cNvSpPr>
            <a:spLocks noGrp="1"/>
          </p:cNvSpPr>
          <p:nvPr>
            <p:ph sz="half" idx="2"/>
          </p:nvPr>
        </p:nvSpPr>
        <p:spPr>
          <a:xfrm>
            <a:off x="715992" y="2113472"/>
            <a:ext cx="5167223" cy="4076191"/>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contenuto 5"/>
          <p:cNvSpPr>
            <a:spLocks noGrp="1"/>
          </p:cNvSpPr>
          <p:nvPr>
            <p:ph sz="quarter" idx="4"/>
          </p:nvPr>
        </p:nvSpPr>
        <p:spPr>
          <a:xfrm>
            <a:off x="6206400" y="2113472"/>
            <a:ext cx="5259380" cy="4076191"/>
          </a:xfrm>
        </p:spPr>
        <p:txBody>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numero diapositiva 8"/>
          <p:cNvSpPr>
            <a:spLocks noGrp="1"/>
          </p:cNvSpPr>
          <p:nvPr>
            <p:ph type="sldNum" sz="quarter" idx="12"/>
          </p:nvPr>
        </p:nvSpPr>
        <p:spPr/>
        <p:txBody>
          <a:bodyPr/>
          <a:lstStyle/>
          <a:p>
            <a:fld id="{707872E8-939B-41AC-B617-4CE710FB602C}" type="slidenum">
              <a:rPr lang="it-IT" smtClean="0"/>
              <a:pPr/>
              <a:t>‹N°›</a:t>
            </a:fld>
            <a:endParaRPr lang="it-IT"/>
          </a:p>
        </p:txBody>
      </p:sp>
      <p:sp>
        <p:nvSpPr>
          <p:cNvPr id="10" name="Titolo 9"/>
          <p:cNvSpPr>
            <a:spLocks noGrp="1"/>
          </p:cNvSpPr>
          <p:nvPr>
            <p:ph type="title"/>
          </p:nvPr>
        </p:nvSpPr>
        <p:spPr/>
        <p:txBody>
          <a:bodyPr/>
          <a:lstStyle/>
          <a:p>
            <a:r>
              <a:rPr lang="it-IT" dirty="0"/>
              <a:t>Fare clic per modificare lo stile del titolo</a:t>
            </a:r>
          </a:p>
        </p:txBody>
      </p:sp>
      <p:sp>
        <p:nvSpPr>
          <p:cNvPr id="5" name="Segnaposto testo 4"/>
          <p:cNvSpPr>
            <a:spLocks noGrp="1"/>
          </p:cNvSpPr>
          <p:nvPr>
            <p:ph type="body" sz="quarter" idx="13"/>
          </p:nvPr>
        </p:nvSpPr>
        <p:spPr>
          <a:xfrm>
            <a:off x="723840" y="1309358"/>
            <a:ext cx="5159375" cy="541338"/>
          </a:xfrm>
        </p:spPr>
        <p:txBody>
          <a:bodyPr/>
          <a:lstStyle>
            <a:lvl1pPr marL="0" indent="180975" algn="ctr">
              <a:lnSpc>
                <a:spcPct val="100000"/>
              </a:lnSpc>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it-IT" dirty="0"/>
              <a:t>Modifica gli stili del testo dello schema</a:t>
            </a:r>
          </a:p>
        </p:txBody>
      </p:sp>
      <p:sp>
        <p:nvSpPr>
          <p:cNvPr id="13" name="Segnaposto testo 12"/>
          <p:cNvSpPr>
            <a:spLocks noGrp="1"/>
          </p:cNvSpPr>
          <p:nvPr>
            <p:ph type="body" sz="quarter" idx="14"/>
          </p:nvPr>
        </p:nvSpPr>
        <p:spPr>
          <a:xfrm>
            <a:off x="6207124" y="1309688"/>
            <a:ext cx="5258656" cy="541337"/>
          </a:xfrm>
        </p:spPr>
        <p:txBody>
          <a:bodyPr>
            <a:normAutofit/>
          </a:bodyPr>
          <a:lstStyle>
            <a:lvl1pPr marL="0" indent="0" algn="ctr">
              <a:buNone/>
              <a:defRPr sz="1800" b="1" i="0">
                <a:solidFill>
                  <a:schemeClr val="tx1"/>
                </a:solidFill>
              </a:defRPr>
            </a:lvl1pPr>
          </a:lstStyle>
          <a:p>
            <a:pPr lvl="0"/>
            <a:r>
              <a:rPr lang="it-IT" dirty="0"/>
              <a:t>Modifica gli stili del testo</a:t>
            </a:r>
          </a:p>
        </p:txBody>
      </p:sp>
      <p:sp>
        <p:nvSpPr>
          <p:cNvPr id="2" name="Segnaposto piè di pagina 1"/>
          <p:cNvSpPr>
            <a:spLocks noGrp="1"/>
          </p:cNvSpPr>
          <p:nvPr>
            <p:ph type="ftr" sz="quarter" idx="15"/>
          </p:nvPr>
        </p:nvSpPr>
        <p:spPr/>
        <p:txBody>
          <a:bodyPr/>
          <a:lstStyle/>
          <a:p>
            <a:r>
              <a:rPr lang="it-IT" dirty="0" smtClean="0"/>
              <a:t>Eni France</a:t>
            </a:r>
            <a:endParaRPr lang="it-IT" dirty="0"/>
          </a:p>
        </p:txBody>
      </p:sp>
    </p:spTree>
    <p:extLst>
      <p:ext uri="{BB962C8B-B14F-4D97-AF65-F5344CB8AC3E}">
        <p14:creationId xmlns:p14="http://schemas.microsoft.com/office/powerpoint/2010/main" val="2136667401"/>
      </p:ext>
    </p:extLst>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_Confronto box titolo giallo">
    <p:spTree>
      <p:nvGrpSpPr>
        <p:cNvPr id="1" name=""/>
        <p:cNvGrpSpPr/>
        <p:nvPr/>
      </p:nvGrpSpPr>
      <p:grpSpPr>
        <a:xfrm>
          <a:off x="0" y="0"/>
          <a:ext cx="0" cy="0"/>
          <a:chOff x="0" y="0"/>
          <a:chExt cx="0" cy="0"/>
        </a:xfrm>
      </p:grpSpPr>
      <p:sp>
        <p:nvSpPr>
          <p:cNvPr id="4" name="Segnaposto contenuto 3"/>
          <p:cNvSpPr>
            <a:spLocks noGrp="1"/>
          </p:cNvSpPr>
          <p:nvPr>
            <p:ph sz="half" idx="2"/>
          </p:nvPr>
        </p:nvSpPr>
        <p:spPr>
          <a:xfrm>
            <a:off x="715992" y="2113472"/>
            <a:ext cx="5167223" cy="4076191"/>
          </a:xfrm>
        </p:spPr>
        <p:txBody>
          <a:bodyPr>
            <a:normAutofit/>
          </a:bodyPr>
          <a:lstStyle>
            <a:lvl1pPr>
              <a:defRPr sz="2400">
                <a:latin typeface="+mn-lt"/>
              </a:defRPr>
            </a:lvl1pPr>
            <a:lvl2pPr>
              <a:defRPr sz="2000">
                <a:latin typeface="+mn-lt"/>
              </a:defRPr>
            </a:lvl2pPr>
            <a:lvl3pPr>
              <a:defRPr sz="1800">
                <a:latin typeface="+mn-lt"/>
              </a:defRPr>
            </a:lvl3pPr>
            <a:lvl4pPr>
              <a:defRPr sz="1600">
                <a:latin typeface="+mn-lt"/>
              </a:defRPr>
            </a:lvl4pPr>
            <a:lvl5pPr>
              <a:defRPr sz="1600">
                <a:latin typeface="+mn-lt"/>
              </a:defRPr>
            </a:lvl5p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6" name="Segnaposto contenuto 5"/>
          <p:cNvSpPr>
            <a:spLocks noGrp="1"/>
          </p:cNvSpPr>
          <p:nvPr>
            <p:ph sz="quarter" idx="4"/>
          </p:nvPr>
        </p:nvSpPr>
        <p:spPr>
          <a:xfrm>
            <a:off x="6206400" y="2113472"/>
            <a:ext cx="5259380" cy="4076191"/>
          </a:xfrm>
        </p:spPr>
        <p:txBody>
          <a:bodyPr/>
          <a:lstStyle/>
          <a:p>
            <a:pPr lvl="0"/>
            <a:r>
              <a:rPr lang="it-IT" dirty="0"/>
              <a:t>Modifica gli stili del testo dello schema</a:t>
            </a:r>
          </a:p>
          <a:p>
            <a:pPr lvl="1"/>
            <a:r>
              <a:rPr lang="it-IT" dirty="0"/>
              <a:t>Secondo livello</a:t>
            </a:r>
          </a:p>
          <a:p>
            <a:pPr lvl="2"/>
            <a:r>
              <a:rPr lang="it-IT" dirty="0"/>
              <a:t>Terzo livello</a:t>
            </a:r>
          </a:p>
          <a:p>
            <a:pPr lvl="3"/>
            <a:r>
              <a:rPr lang="it-IT" dirty="0"/>
              <a:t>Quarto livello</a:t>
            </a:r>
          </a:p>
          <a:p>
            <a:pPr lvl="4"/>
            <a:r>
              <a:rPr lang="it-IT" dirty="0"/>
              <a:t>Quinto livello</a:t>
            </a:r>
          </a:p>
        </p:txBody>
      </p:sp>
      <p:sp>
        <p:nvSpPr>
          <p:cNvPr id="9" name="Segnaposto numero diapositiva 8"/>
          <p:cNvSpPr>
            <a:spLocks noGrp="1"/>
          </p:cNvSpPr>
          <p:nvPr>
            <p:ph type="sldNum" sz="quarter" idx="12"/>
          </p:nvPr>
        </p:nvSpPr>
        <p:spPr/>
        <p:txBody>
          <a:bodyPr/>
          <a:lstStyle/>
          <a:p>
            <a:fld id="{707872E8-939B-41AC-B617-4CE710FB602C}" type="slidenum">
              <a:rPr lang="it-IT" smtClean="0"/>
              <a:pPr/>
              <a:t>‹N°›</a:t>
            </a:fld>
            <a:endParaRPr lang="it-IT"/>
          </a:p>
        </p:txBody>
      </p:sp>
      <p:sp>
        <p:nvSpPr>
          <p:cNvPr id="10" name="Titolo 9"/>
          <p:cNvSpPr>
            <a:spLocks noGrp="1"/>
          </p:cNvSpPr>
          <p:nvPr>
            <p:ph type="title"/>
          </p:nvPr>
        </p:nvSpPr>
        <p:spPr/>
        <p:txBody>
          <a:bodyPr/>
          <a:lstStyle/>
          <a:p>
            <a:r>
              <a:rPr lang="it-IT" dirty="0"/>
              <a:t>Fare clic per modificare lo stile del titolo</a:t>
            </a:r>
          </a:p>
        </p:txBody>
      </p:sp>
      <p:sp>
        <p:nvSpPr>
          <p:cNvPr id="5" name="Segnaposto testo 4"/>
          <p:cNvSpPr>
            <a:spLocks noGrp="1"/>
          </p:cNvSpPr>
          <p:nvPr>
            <p:ph type="body" sz="quarter" idx="13"/>
          </p:nvPr>
        </p:nvSpPr>
        <p:spPr>
          <a:xfrm>
            <a:off x="1289095" y="1408026"/>
            <a:ext cx="4021016" cy="369332"/>
          </a:xfrm>
          <a:solidFill>
            <a:schemeClr val="bg1"/>
          </a:solidFill>
          <a:effectLst>
            <a:outerShdw dist="101600" dir="8100000" algn="tr" rotWithShape="0">
              <a:srgbClr val="FFD500"/>
            </a:outerShdw>
          </a:effectLst>
        </p:spPr>
        <p:txBody>
          <a:bodyPr anchor="b" anchorCtr="1">
            <a:spAutoFit/>
          </a:bodyPr>
          <a:lstStyle>
            <a:lvl1pPr marL="0" indent="0" algn="ctr">
              <a:lnSpc>
                <a:spcPct val="100000"/>
              </a:lnSpc>
              <a:buFont typeface="Arial" panose="020B0604020202020204" pitchFamily="34" charset="0"/>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it-IT" dirty="0"/>
              <a:t>Modifica gli stili del testo dello schema</a:t>
            </a:r>
          </a:p>
        </p:txBody>
      </p:sp>
      <p:sp>
        <p:nvSpPr>
          <p:cNvPr id="11" name="Segnaposto testo 4"/>
          <p:cNvSpPr>
            <a:spLocks noGrp="1"/>
          </p:cNvSpPr>
          <p:nvPr>
            <p:ph type="body" sz="quarter" idx="14"/>
          </p:nvPr>
        </p:nvSpPr>
        <p:spPr>
          <a:xfrm>
            <a:off x="6778892" y="1408026"/>
            <a:ext cx="4021016" cy="369332"/>
          </a:xfrm>
          <a:solidFill>
            <a:schemeClr val="bg1"/>
          </a:solidFill>
          <a:effectLst>
            <a:outerShdw dist="101600" dir="8100000" algn="tr" rotWithShape="0">
              <a:srgbClr val="FFD500"/>
            </a:outerShdw>
          </a:effectLst>
        </p:spPr>
        <p:txBody>
          <a:bodyPr anchor="b" anchorCtr="1">
            <a:spAutoFit/>
          </a:bodyPr>
          <a:lstStyle>
            <a:lvl1pPr marL="0" indent="0" algn="ctr">
              <a:lnSpc>
                <a:spcPct val="100000"/>
              </a:lnSpc>
              <a:buFont typeface="Arial" panose="020B0604020202020204" pitchFamily="34" charset="0"/>
              <a:buNone/>
              <a:defRPr sz="1800" b="1" i="0">
                <a:solidFill>
                  <a:schemeClr val="tx1"/>
                </a:solidFill>
                <a:latin typeface="+mn-lt"/>
              </a:defRPr>
            </a:lvl1pPr>
            <a:lvl2pPr marL="285750" indent="-285750">
              <a:lnSpc>
                <a:spcPct val="100000"/>
              </a:lnSpc>
              <a:buSzPct val="400000"/>
              <a:buFontTx/>
              <a:buBlip>
                <a:blip r:embed="rId2"/>
              </a:buBlip>
              <a:defRPr sz="1200">
                <a:latin typeface="+mn-lt"/>
              </a:defRPr>
            </a:lvl2pPr>
          </a:lstStyle>
          <a:p>
            <a:pPr lvl="0"/>
            <a:r>
              <a:rPr lang="it-IT" dirty="0"/>
              <a:t>Modifica gli stili del testo dello schema</a:t>
            </a:r>
          </a:p>
        </p:txBody>
      </p:sp>
      <p:sp>
        <p:nvSpPr>
          <p:cNvPr id="2" name="Segnaposto piè di pagina 1"/>
          <p:cNvSpPr>
            <a:spLocks noGrp="1"/>
          </p:cNvSpPr>
          <p:nvPr>
            <p:ph type="ftr" sz="quarter" idx="15"/>
          </p:nvPr>
        </p:nvSpPr>
        <p:spPr/>
        <p:txBody>
          <a:bodyPr/>
          <a:lstStyle/>
          <a:p>
            <a:r>
              <a:rPr lang="it-IT" dirty="0" smtClean="0"/>
              <a:t>Eni France</a:t>
            </a:r>
            <a:endParaRPr lang="it-IT" dirty="0"/>
          </a:p>
        </p:txBody>
      </p:sp>
    </p:spTree>
    <p:extLst>
      <p:ext uri="{BB962C8B-B14F-4D97-AF65-F5344CB8AC3E}">
        <p14:creationId xmlns:p14="http://schemas.microsoft.com/office/powerpoint/2010/main" val="3265734089"/>
      </p:ext>
    </p:extLst>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lide solo titolo">
    <p:spTree>
      <p:nvGrpSpPr>
        <p:cNvPr id="1" name=""/>
        <p:cNvGrpSpPr/>
        <p:nvPr/>
      </p:nvGrpSpPr>
      <p:grpSpPr>
        <a:xfrm>
          <a:off x="0" y="0"/>
          <a:ext cx="0" cy="0"/>
          <a:chOff x="0" y="0"/>
          <a:chExt cx="0" cy="0"/>
        </a:xfrm>
      </p:grpSpPr>
      <p:sp>
        <p:nvSpPr>
          <p:cNvPr id="3" name="Segnaposto numero diapositiva 2"/>
          <p:cNvSpPr>
            <a:spLocks noGrp="1"/>
          </p:cNvSpPr>
          <p:nvPr>
            <p:ph type="sldNum" sz="quarter" idx="10"/>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‹N°›</a:t>
            </a:fld>
            <a:endParaRPr lang="it-IT" dirty="0"/>
          </a:p>
        </p:txBody>
      </p:sp>
      <p:sp>
        <p:nvSpPr>
          <p:cNvPr id="15" name="Titolo 14"/>
          <p:cNvSpPr>
            <a:spLocks noGrp="1"/>
          </p:cNvSpPr>
          <p:nvPr userDrawn="1">
            <p:ph type="title"/>
          </p:nvPr>
        </p:nvSpPr>
        <p:spPr/>
        <p:txBody>
          <a:bodyPr/>
          <a:lstStyle/>
          <a:p>
            <a:r>
              <a:rPr lang="it-IT"/>
              <a:t>Fare clic per modificare lo stile del titolo</a:t>
            </a:r>
          </a:p>
        </p:txBody>
      </p:sp>
      <p:sp>
        <p:nvSpPr>
          <p:cNvPr id="2" name="Segnaposto piè di pagina 1"/>
          <p:cNvSpPr>
            <a:spLocks noGrp="1"/>
          </p:cNvSpPr>
          <p:nvPr>
            <p:ph type="ftr" sz="quarter" idx="11"/>
          </p:nvPr>
        </p:nvSpPr>
        <p:spPr/>
        <p:txBody>
          <a:bodyPr/>
          <a:lstStyle/>
          <a:p>
            <a:r>
              <a:rPr lang="it-IT" dirty="0" smtClean="0"/>
              <a:t>Eni France</a:t>
            </a:r>
            <a:endParaRPr lang="it-IT" dirty="0"/>
          </a:p>
        </p:txBody>
      </p:sp>
    </p:spTree>
    <p:extLst>
      <p:ext uri="{BB962C8B-B14F-4D97-AF65-F5344CB8AC3E}">
        <p14:creationId xmlns:p14="http://schemas.microsoft.com/office/powerpoint/2010/main" val="3621220599"/>
      </p:ext>
    </p:extLst>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Foto a tutta slide">
    <p:spTree>
      <p:nvGrpSpPr>
        <p:cNvPr id="1" name=""/>
        <p:cNvGrpSpPr/>
        <p:nvPr/>
      </p:nvGrpSpPr>
      <p:grpSpPr>
        <a:xfrm>
          <a:off x="0" y="0"/>
          <a:ext cx="0" cy="0"/>
          <a:chOff x="0" y="0"/>
          <a:chExt cx="0" cy="0"/>
        </a:xfrm>
      </p:grpSpPr>
      <p:sp>
        <p:nvSpPr>
          <p:cNvPr id="5" name="Segnaposto immagine 4"/>
          <p:cNvSpPr>
            <a:spLocks noGrp="1"/>
          </p:cNvSpPr>
          <p:nvPr>
            <p:ph type="pic" sz="quarter" idx="11"/>
          </p:nvPr>
        </p:nvSpPr>
        <p:spPr>
          <a:xfrm>
            <a:off x="0" y="0"/>
            <a:ext cx="12192000" cy="6858000"/>
          </a:xfrm>
          <a:solidFill>
            <a:srgbClr val="C6C6C6"/>
          </a:solidFill>
        </p:spPr>
        <p:txBody>
          <a:bodyPr/>
          <a:lstStyle>
            <a:lvl1pPr marL="0" indent="0">
              <a:buNone/>
              <a:defRPr/>
            </a:lvl1pPr>
          </a:lstStyle>
          <a:p>
            <a:endParaRPr lang="it-IT" dirty="0"/>
          </a:p>
        </p:txBody>
      </p:sp>
      <p:sp>
        <p:nvSpPr>
          <p:cNvPr id="2" name="Titolo 1"/>
          <p:cNvSpPr>
            <a:spLocks noGrp="1"/>
          </p:cNvSpPr>
          <p:nvPr>
            <p:ph type="title"/>
          </p:nvPr>
        </p:nvSpPr>
        <p:spPr>
          <a:xfrm>
            <a:off x="874391" y="609600"/>
            <a:ext cx="3240000" cy="3240000"/>
          </a:xfrm>
          <a:prstGeom prst="ellipse">
            <a:avLst/>
          </a:prstGeom>
          <a:solidFill>
            <a:srgbClr val="FFD500">
              <a:alpha val="40000"/>
            </a:srgbClr>
          </a:solidFill>
          <a:ln>
            <a:noFill/>
          </a:ln>
          <a:effectLst/>
        </p:spPr>
        <p:style>
          <a:lnRef idx="1">
            <a:schemeClr val="accent1"/>
          </a:lnRef>
          <a:fillRef idx="3">
            <a:schemeClr val="accent1"/>
          </a:fillRef>
          <a:effectRef idx="2">
            <a:schemeClr val="accent1"/>
          </a:effectRef>
          <a:fontRef idx="minor">
            <a:schemeClr val="lt1"/>
          </a:fontRef>
        </p:style>
        <p:txBody>
          <a:bodyPr vert="horz" lIns="144000" tIns="108000" rIns="144000" bIns="108000" rtlCol="0" anchor="ctr">
            <a:normAutofit/>
          </a:bodyPr>
          <a:lstStyle>
            <a:lvl1pPr>
              <a:defRPr lang="it-IT" sz="2600">
                <a:solidFill>
                  <a:schemeClr val="lt1"/>
                </a:solidFill>
                <a:latin typeface="+mn-lt"/>
                <a:ea typeface="+mn-ea"/>
                <a:cs typeface="+mn-cs"/>
              </a:defRPr>
            </a:lvl1pPr>
          </a:lstStyle>
          <a:p>
            <a:pPr marL="0" lvl="0" algn="ctr" defTabSz="914400"/>
            <a:r>
              <a:rPr lang="it-IT"/>
              <a:t>Fare clic per modificare lo stile del titolo</a:t>
            </a:r>
          </a:p>
        </p:txBody>
      </p:sp>
    </p:spTree>
    <p:extLst>
      <p:ext uri="{BB962C8B-B14F-4D97-AF65-F5344CB8AC3E}">
        <p14:creationId xmlns:p14="http://schemas.microsoft.com/office/powerpoint/2010/main" val="42909736"/>
      </p:ext>
    </p:extLst>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Foto a tutta slide">
    <p:spTree>
      <p:nvGrpSpPr>
        <p:cNvPr id="1" name=""/>
        <p:cNvGrpSpPr/>
        <p:nvPr/>
      </p:nvGrpSpPr>
      <p:grpSpPr>
        <a:xfrm>
          <a:off x="0" y="0"/>
          <a:ext cx="0" cy="0"/>
          <a:chOff x="0" y="0"/>
          <a:chExt cx="0" cy="0"/>
        </a:xfrm>
      </p:grpSpPr>
      <p:sp>
        <p:nvSpPr>
          <p:cNvPr id="5" name="Segnaposto immagine 4"/>
          <p:cNvSpPr>
            <a:spLocks noGrp="1"/>
          </p:cNvSpPr>
          <p:nvPr>
            <p:ph type="pic" sz="quarter" idx="11"/>
          </p:nvPr>
        </p:nvSpPr>
        <p:spPr>
          <a:xfrm>
            <a:off x="0" y="0"/>
            <a:ext cx="12192000" cy="6858000"/>
          </a:xfrm>
          <a:solidFill>
            <a:srgbClr val="FFD500"/>
          </a:solidFill>
        </p:spPr>
        <p:txBody>
          <a:bodyPr/>
          <a:lstStyle>
            <a:lvl1pPr marL="0" indent="0">
              <a:buNone/>
              <a:defRPr/>
            </a:lvl1pPr>
          </a:lstStyle>
          <a:p>
            <a:endParaRPr lang="it-IT" dirty="0"/>
          </a:p>
        </p:txBody>
      </p:sp>
      <p:sp>
        <p:nvSpPr>
          <p:cNvPr id="2" name="Titolo 1"/>
          <p:cNvSpPr>
            <a:spLocks noGrp="1"/>
          </p:cNvSpPr>
          <p:nvPr>
            <p:ph type="title"/>
          </p:nvPr>
        </p:nvSpPr>
        <p:spPr>
          <a:xfrm>
            <a:off x="874391" y="5569022"/>
            <a:ext cx="5989547" cy="777600"/>
          </a:xfrm>
          <a:solidFill>
            <a:schemeClr val="tx1">
              <a:alpha val="40000"/>
            </a:schemeClr>
          </a:solidFill>
          <a:ln>
            <a:noFill/>
          </a:ln>
          <a:effectLst/>
        </p:spPr>
        <p:style>
          <a:lnRef idx="1">
            <a:schemeClr val="accent1"/>
          </a:lnRef>
          <a:fillRef idx="3">
            <a:schemeClr val="accent1"/>
          </a:fillRef>
          <a:effectRef idx="2">
            <a:schemeClr val="accent1"/>
          </a:effectRef>
          <a:fontRef idx="minor">
            <a:schemeClr val="lt1"/>
          </a:fontRef>
        </p:style>
        <p:txBody>
          <a:bodyPr vert="horz" lIns="144000" tIns="108000" rIns="144000" bIns="108000" rtlCol="0" anchor="ctr">
            <a:normAutofit/>
          </a:bodyPr>
          <a:lstStyle>
            <a:lvl1pPr>
              <a:defRPr lang="it-IT" sz="2600">
                <a:solidFill>
                  <a:schemeClr val="lt1"/>
                </a:solidFill>
                <a:latin typeface="+mn-lt"/>
                <a:ea typeface="+mn-ea"/>
                <a:cs typeface="+mn-cs"/>
              </a:defRPr>
            </a:lvl1pPr>
          </a:lstStyle>
          <a:p>
            <a:pPr marL="0" lvl="0" algn="ctr" defTabSz="914400"/>
            <a:r>
              <a:rPr lang="it-IT"/>
              <a:t>Fare clic per modificare lo stile del titolo</a:t>
            </a:r>
          </a:p>
        </p:txBody>
      </p:sp>
    </p:spTree>
    <p:extLst>
      <p:ext uri="{BB962C8B-B14F-4D97-AF65-F5344CB8AC3E}">
        <p14:creationId xmlns:p14="http://schemas.microsoft.com/office/powerpoint/2010/main" val="432280438"/>
      </p:ext>
    </p:extLst>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2.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9" name="Immagine 8"/>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0" y="-1"/>
            <a:ext cx="12192000" cy="6857999"/>
          </a:xfrm>
          <a:prstGeom prst="rect">
            <a:avLst/>
          </a:prstGeom>
        </p:spPr>
      </p:pic>
      <p:sp>
        <p:nvSpPr>
          <p:cNvPr id="2" name="Segnaposto titolo 1"/>
          <p:cNvSpPr>
            <a:spLocks noGrp="1"/>
          </p:cNvSpPr>
          <p:nvPr>
            <p:ph type="title"/>
          </p:nvPr>
        </p:nvSpPr>
        <p:spPr>
          <a:xfrm>
            <a:off x="640800" y="172800"/>
            <a:ext cx="10053291" cy="777600"/>
          </a:xfrm>
          <a:prstGeom prst="rect">
            <a:avLst/>
          </a:prstGeom>
        </p:spPr>
        <p:txBody>
          <a:bodyPr vert="horz" lIns="90000" tIns="45720" rIns="90000" bIns="45720" rtlCol="0" anchor="ctr">
            <a:normAutofit/>
          </a:bodyPr>
          <a:lstStyle/>
          <a:p>
            <a:r>
              <a:rPr lang="it-IT" dirty="0"/>
              <a:t>Fare clic per modificare </a:t>
            </a:r>
            <a:br>
              <a:rPr lang="it-IT" dirty="0"/>
            </a:br>
            <a:r>
              <a:rPr lang="it-IT" dirty="0"/>
              <a:t>lo stile del titolo</a:t>
            </a:r>
          </a:p>
        </p:txBody>
      </p:sp>
      <p:sp>
        <p:nvSpPr>
          <p:cNvPr id="3" name="Segnaposto testo 2"/>
          <p:cNvSpPr>
            <a:spLocks noGrp="1"/>
          </p:cNvSpPr>
          <p:nvPr>
            <p:ph type="body" idx="1"/>
          </p:nvPr>
        </p:nvSpPr>
        <p:spPr>
          <a:xfrm>
            <a:off x="640799" y="1600202"/>
            <a:ext cx="10824981" cy="4321874"/>
          </a:xfrm>
          <a:prstGeom prst="rect">
            <a:avLst/>
          </a:prstGeom>
        </p:spPr>
        <p:txBody>
          <a:bodyPr vert="horz" lIns="91440" tIns="45720" rIns="91440" bIns="45720" rtlCol="0">
            <a:normAutofit/>
          </a:bodyPr>
          <a:lstStyle/>
          <a:p>
            <a:pPr lvl="0"/>
            <a:r>
              <a:rPr lang="it-IT" dirty="0"/>
              <a:t>Fare clic per modificare stili del testo dello schema</a:t>
            </a:r>
          </a:p>
          <a:p>
            <a:pPr lvl="1"/>
            <a:r>
              <a:rPr lang="it-IT" dirty="0"/>
              <a:t>SECONDO LIVELLO</a:t>
            </a:r>
          </a:p>
          <a:p>
            <a:pPr lvl="2"/>
            <a:r>
              <a:rPr lang="it-IT" dirty="0"/>
              <a:t>Terzo livello</a:t>
            </a:r>
          </a:p>
        </p:txBody>
      </p:sp>
      <p:sp>
        <p:nvSpPr>
          <p:cNvPr id="6" name="Segnaposto numero diapositiva 5"/>
          <p:cNvSpPr>
            <a:spLocks noGrp="1"/>
          </p:cNvSpPr>
          <p:nvPr>
            <p:ph type="sldNum" sz="quarter" idx="4"/>
          </p:nvPr>
        </p:nvSpPr>
        <p:spPr>
          <a:xfrm>
            <a:off x="0" y="6346622"/>
            <a:ext cx="616226" cy="332474"/>
          </a:xfrm>
          <a:prstGeom prst="rect">
            <a:avLst/>
          </a:prstGeom>
        </p:spPr>
        <p:txBody>
          <a:bodyPr vert="horz" lIns="91440" tIns="45720" rIns="91440" bIns="45720" rtlCol="0" anchor="b"/>
          <a:lstStyle>
            <a:lvl1pPr algn="ctr">
              <a:defRPr sz="1100">
                <a:solidFill>
                  <a:schemeClr val="tx1"/>
                </a:solidFill>
                <a:latin typeface="Calibri" panose="020F0502020204030204" pitchFamily="34" charset="0"/>
              </a:defRPr>
            </a:lvl1pPr>
          </a:lstStyle>
          <a:p>
            <a:pPr fontAlgn="base">
              <a:spcBef>
                <a:spcPct val="0"/>
              </a:spcBef>
              <a:spcAft>
                <a:spcPct val="0"/>
              </a:spcAft>
              <a:defRPr/>
            </a:pPr>
            <a:fld id="{DC8EB68E-E012-4BA0-8FC2-4838E88C4766}" type="slidenum">
              <a:rPr lang="it-IT" smtClean="0"/>
              <a:pPr fontAlgn="base">
                <a:spcBef>
                  <a:spcPct val="0"/>
                </a:spcBef>
                <a:spcAft>
                  <a:spcPct val="0"/>
                </a:spcAft>
                <a:defRPr/>
              </a:pPr>
              <a:t>‹N°›</a:t>
            </a:fld>
            <a:endParaRPr lang="it-IT" dirty="0"/>
          </a:p>
        </p:txBody>
      </p:sp>
      <p:cxnSp>
        <p:nvCxnSpPr>
          <p:cNvPr id="10" name="Connettore 1 3"/>
          <p:cNvCxnSpPr/>
          <p:nvPr userDrawn="1"/>
        </p:nvCxnSpPr>
        <p:spPr>
          <a:xfrm>
            <a:off x="0" y="823674"/>
            <a:ext cx="6003131" cy="6389"/>
          </a:xfrm>
          <a:prstGeom prst="line">
            <a:avLst/>
          </a:prstGeom>
          <a:ln>
            <a:solidFill>
              <a:srgbClr val="FFD500"/>
            </a:solidFill>
          </a:ln>
          <a:effectLst/>
        </p:spPr>
        <p:style>
          <a:lnRef idx="2">
            <a:schemeClr val="accent1"/>
          </a:lnRef>
          <a:fillRef idx="0">
            <a:schemeClr val="accent1"/>
          </a:fillRef>
          <a:effectRef idx="1">
            <a:schemeClr val="accent1"/>
          </a:effectRef>
          <a:fontRef idx="minor">
            <a:schemeClr val="tx1"/>
          </a:fontRef>
        </p:style>
      </p:cxnSp>
      <p:pic>
        <p:nvPicPr>
          <p:cNvPr id="13" name="Immagine 12"/>
          <p:cNvPicPr>
            <a:picLocks noChangeAspect="1"/>
          </p:cNvPicPr>
          <p:nvPr userDrawn="1"/>
        </p:nvPicPr>
        <p:blipFill rotWithShape="1">
          <a:blip r:embed="rId14" cstate="print">
            <a:extLst>
              <a:ext uri="{28A0092B-C50C-407E-A947-70E740481C1C}">
                <a14:useLocalDpi xmlns:a14="http://schemas.microsoft.com/office/drawing/2010/main" val="0"/>
              </a:ext>
            </a:extLst>
          </a:blip>
          <a:srcRect r="75664" b="16549"/>
          <a:stretch/>
        </p:blipFill>
        <p:spPr>
          <a:xfrm>
            <a:off x="10975912" y="350177"/>
            <a:ext cx="489868" cy="600223"/>
          </a:xfrm>
          <a:prstGeom prst="rect">
            <a:avLst/>
          </a:prstGeom>
        </p:spPr>
      </p:pic>
      <p:sp>
        <p:nvSpPr>
          <p:cNvPr id="4" name="Segnaposto piè di pagina 3"/>
          <p:cNvSpPr>
            <a:spLocks noGrp="1"/>
          </p:cNvSpPr>
          <p:nvPr>
            <p:ph type="ftr" sz="quarter" idx="3"/>
          </p:nvPr>
        </p:nvSpPr>
        <p:spPr>
          <a:xfrm>
            <a:off x="7350980" y="6297480"/>
            <a:ext cx="4114800" cy="365125"/>
          </a:xfrm>
          <a:prstGeom prst="rect">
            <a:avLst/>
          </a:prstGeom>
        </p:spPr>
        <p:txBody>
          <a:bodyPr vert="horz" lIns="0" tIns="0" rIns="0" bIns="0" rtlCol="0" anchor="ctr"/>
          <a:lstStyle>
            <a:lvl1pPr algn="r">
              <a:defRPr sz="2400">
                <a:solidFill>
                  <a:schemeClr val="tx1"/>
                </a:solidFill>
                <a:latin typeface="EniLogo" panose="02000500050000020004" pitchFamily="2" charset="0"/>
              </a:defRPr>
            </a:lvl1pPr>
          </a:lstStyle>
          <a:p>
            <a:r>
              <a:rPr lang="it-IT" dirty="0" smtClean="0"/>
              <a:t>Eni France</a:t>
            </a:r>
            <a:endParaRPr lang="it-IT" dirty="0"/>
          </a:p>
        </p:txBody>
      </p:sp>
    </p:spTree>
    <p:extLst>
      <p:ext uri="{BB962C8B-B14F-4D97-AF65-F5344CB8AC3E}">
        <p14:creationId xmlns:p14="http://schemas.microsoft.com/office/powerpoint/2010/main" val="827631959"/>
      </p:ext>
    </p:extLst>
  </p:cSld>
  <p:clrMap bg1="lt1" tx1="dk1" bg2="lt2" tx2="dk2" accent1="accent1" accent2="accent2" accent3="accent3" accent4="accent4" accent5="accent5" accent6="accent6" hlink="hlink" folHlink="folHlink"/>
  <p:sldLayoutIdLst>
    <p:sldLayoutId id="2147483719" r:id="rId1"/>
    <p:sldLayoutId id="2147483663" r:id="rId2"/>
    <p:sldLayoutId id="2147483685" r:id="rId3"/>
    <p:sldLayoutId id="2147483693" r:id="rId4"/>
    <p:sldLayoutId id="2147483717" r:id="rId5"/>
    <p:sldLayoutId id="2147483715" r:id="rId6"/>
    <p:sldLayoutId id="2147483686" r:id="rId7"/>
    <p:sldLayoutId id="2147483700" r:id="rId8"/>
    <p:sldLayoutId id="2147483718" r:id="rId9"/>
    <p:sldLayoutId id="2147483684" r:id="rId10"/>
    <p:sldLayoutId id="2147483716" r:id="rId11"/>
  </p:sldLayoutIdLst>
  <p:transition spd="slow">
    <p:fade/>
  </p:transition>
  <p:hf hdr="0" dt="0"/>
  <p:txStyles>
    <p:titleStyle>
      <a:lvl1pPr algn="l" defTabSz="914377" rtl="0" eaLnBrk="1" latinLnBrk="0" hangingPunct="1">
        <a:lnSpc>
          <a:spcPts val="2400"/>
        </a:lnSpc>
        <a:spcBef>
          <a:spcPct val="0"/>
        </a:spcBef>
        <a:buNone/>
        <a:defRPr sz="2400" b="1" i="0" kern="1200">
          <a:solidFill>
            <a:schemeClr val="tx1"/>
          </a:solidFill>
          <a:latin typeface="+mj-lt"/>
          <a:ea typeface="+mj-ea"/>
          <a:cs typeface="+mj-cs"/>
        </a:defRPr>
      </a:lvl1pPr>
    </p:titleStyle>
    <p:bodyStyle>
      <a:lvl1pPr marL="342891" indent="-342891" algn="l" defTabSz="914377" rtl="0" eaLnBrk="1" latinLnBrk="0" hangingPunct="1">
        <a:spcBef>
          <a:spcPct val="20000"/>
        </a:spcBef>
        <a:buClr>
          <a:srgbClr val="FFD500"/>
        </a:buClr>
        <a:buSzPct val="120000"/>
        <a:buFont typeface="Wingdings" panose="05000000000000000000" pitchFamily="2" charset="2"/>
        <a:buChar char="§"/>
        <a:defRPr sz="2400" i="1" kern="1200">
          <a:solidFill>
            <a:schemeClr val="tx1"/>
          </a:solidFill>
          <a:latin typeface="+mn-lt"/>
          <a:ea typeface="+mn-ea"/>
          <a:cs typeface="+mn-cs"/>
        </a:defRPr>
      </a:lvl1pPr>
      <a:lvl2pPr marL="742932" indent="-285744" algn="l" defTabSz="914377" rtl="0" eaLnBrk="1" latinLnBrk="0" hangingPunct="1">
        <a:spcBef>
          <a:spcPct val="20000"/>
        </a:spcBef>
        <a:buClr>
          <a:srgbClr val="8B2231"/>
        </a:buClr>
        <a:buFont typeface="Arial" pitchFamily="34" charset="0"/>
        <a:buChar char="•"/>
        <a:defRPr sz="2000" i="1" kern="1200">
          <a:solidFill>
            <a:schemeClr val="tx1"/>
          </a:solidFill>
          <a:latin typeface="+mn-lt"/>
          <a:ea typeface="+mn-ea"/>
          <a:cs typeface="+mn-cs"/>
        </a:defRPr>
      </a:lvl2pPr>
      <a:lvl3pPr marL="1142971" indent="-228594" algn="l" defTabSz="914377" rtl="0" eaLnBrk="1" latinLnBrk="0" hangingPunct="1">
        <a:spcBef>
          <a:spcPct val="20000"/>
        </a:spcBef>
        <a:buFont typeface="Arial" pitchFamily="34" charset="0"/>
        <a:buChar char="•"/>
        <a:defRPr sz="1800" i="1" kern="1200">
          <a:solidFill>
            <a:schemeClr val="tx1"/>
          </a:solidFill>
          <a:latin typeface="+mn-lt"/>
          <a:ea typeface="+mn-ea"/>
          <a:cs typeface="+mn-cs"/>
        </a:defRPr>
      </a:lvl3pPr>
      <a:lvl4pPr marL="1600160"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4pPr>
      <a:lvl5pPr marL="2057349" indent="-228594" algn="l" defTabSz="914377" rtl="0" eaLnBrk="1" latinLnBrk="0" hangingPunct="1">
        <a:spcBef>
          <a:spcPct val="20000"/>
        </a:spcBef>
        <a:buFont typeface="Arial" pitchFamily="34" charset="0"/>
        <a:buChar char="»"/>
        <a:defRPr sz="1800" kern="1200">
          <a:solidFill>
            <a:schemeClr val="tx1"/>
          </a:solidFill>
          <a:latin typeface="+mn-lt"/>
          <a:ea typeface="+mn-ea"/>
          <a:cs typeface="+mn-cs"/>
        </a:defRPr>
      </a:lvl5pPr>
      <a:lvl6pPr marL="2514537"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726"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8914"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103" indent="-228594" algn="l" defTabSz="914377"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t-IT"/>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PROCEDURES/1%20-%20VL%20%20MARKET%20INTELLIGENCE%20PREQUAL%20FEEDBACK/Annexe%209%20-%20Feed%20back%20manquement%20grave%20ou%20illicite%20FR.xlsx"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8.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13.xml.rels><?xml version="1.0" encoding="UTF-8" standalone="yes"?>
<Relationships xmlns="http://schemas.openxmlformats.org/package/2006/relationships"><Relationship Id="rId3" Type="http://schemas.openxmlformats.org/officeDocument/2006/relationships/hyperlink" Target="PROCEDURES/2%20-%20ACHATS%20BIENS%20TRAVAUX%20SERVICES/Annexe%201%20-%20Planification%20des%20Achats.xls"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PROCEDURES/2%20-%20ACHATS%20BIENS%20TRAVAUX%20SERVICES/Annexe%202%20-%20DA.xlsx" TargetMode="External"/><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PROCEDURES/2%20-%20ACHATS%20BIENS%20TRAVAUX%20SERVICES/Annexe%203%20%20-%20%20%20STC.docx" TargetMode="Externa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hyperlink" Target="PROCEDURES/2%20-%20ACHATS%20BIENS%20TRAVAUX%20SERVICES/Annexe%204%20-%20PV%20Ouverture%20des%20Offres.xlsx" TargetMode="External"/><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PROCEDURES/2%20-%20ACHATS%20BIENS%20TRAVAUX%20SERVICES/Annexe%205%20-%20Evaluation%20technique%20%20MOINS%20DISANT%20052019.xlsx" TargetMode="External"/><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hyperlink" Target="PROCEDURES/2%20-%20ACHATS%20BIENS%20TRAVAUX%20SERVICES/Annexe%206%20-%20Evaluation%20technique%20%20%20MIEUX%20DISANT%20052019.xlsx" TargetMode="External"/></Relationships>
</file>

<file path=ppt/slides/_rels/slide24.xml.rels><?xml version="1.0" encoding="UTF-8" standalone="yes"?>
<Relationships xmlns="http://schemas.openxmlformats.org/package/2006/relationships"><Relationship Id="rId3" Type="http://schemas.openxmlformats.org/officeDocument/2006/relationships/hyperlink" Target="PROCEDURES/2%20-%20ACHATS%20BIENS%20TRAVAUX%20SERVICES/Annexe%208%20-%20%20Comit&#233;%20de%20validation%20%20(PAC).docx" TargetMode="Externa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25.xml"/><Relationship Id="rId1" Type="http://schemas.openxmlformats.org/officeDocument/2006/relationships/slideLayout" Target="../slideLayouts/slideLayout2.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hyperlink" Target="../MODELES/1%20-%20DOCUMENTS%20TOUS%20-%20ENVOI%20AO%20ET%20CONSULTATIONS/Annexe%2010%20-%20Liste%20de%20sous-traitants.xlsx" TargetMode="Externa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PROCEDURES/3%20-%20SOUS-TRAITANCE/3%20-%20SOUS-TRAITANCE.zip" TargetMode="External"/><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PROCEDURES/1%20-%20VL%20%20MARKET%20INTELLIGENCE%20PREQUAL%20FEEDBACK/Annexe%202%20-%20Questionnaire%20de%20pr&#233;qualification.xlsx"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PROCEDURES/1%20-%20VL%20%20MARKET%20INTELLIGENCE%20PREQUAL%20FEEDBACK/Annexe%203%20-%20Fournisseurs%20en%20Qualification%20Simplifi&#233;e.docx"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PROCEDURES/1%20-%20VL%20%20MARKET%20INTELLIGENCE%20PREQUAL%20FEEDBACK/Annexe%206%20-%20Feedback%20de%20Performance%20et%20d'ex&#233;cution.xlsx"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itolo 7"/>
          <p:cNvSpPr>
            <a:spLocks noGrp="1"/>
          </p:cNvSpPr>
          <p:nvPr>
            <p:ph type="ctrTitle"/>
          </p:nvPr>
        </p:nvSpPr>
        <p:spPr/>
        <p:txBody>
          <a:bodyPr>
            <a:normAutofit/>
          </a:bodyPr>
          <a:lstStyle/>
          <a:p>
            <a:r>
              <a:rPr lang="en-GB" dirty="0" smtClean="0"/>
              <a:t>Process Achats</a:t>
            </a:r>
            <a:endParaRPr lang="en-GB" dirty="0"/>
          </a:p>
        </p:txBody>
      </p:sp>
      <p:sp>
        <p:nvSpPr>
          <p:cNvPr id="9" name="Sottotitolo 8"/>
          <p:cNvSpPr>
            <a:spLocks noGrp="1"/>
          </p:cNvSpPr>
          <p:nvPr>
            <p:ph type="subTitle" idx="1"/>
          </p:nvPr>
        </p:nvSpPr>
        <p:spPr/>
        <p:txBody>
          <a:bodyPr/>
          <a:lstStyle/>
          <a:p>
            <a:r>
              <a:rPr lang="en-GB" dirty="0" smtClean="0"/>
              <a:t>CD du 11/10/2019 et </a:t>
            </a:r>
            <a:r>
              <a:rPr lang="en-GB" dirty="0" err="1" smtClean="0"/>
              <a:t>réunions</a:t>
            </a:r>
            <a:r>
              <a:rPr lang="en-GB" dirty="0" smtClean="0"/>
              <a:t> du personnel des 24/10 et 29/10/2019</a:t>
            </a:r>
            <a:endParaRPr lang="en-GB" dirty="0"/>
          </a:p>
        </p:txBody>
      </p:sp>
      <p:sp>
        <p:nvSpPr>
          <p:cNvPr id="4" name="Segnaposto contenuto 3"/>
          <p:cNvSpPr>
            <a:spLocks noGrp="1"/>
          </p:cNvSpPr>
          <p:nvPr>
            <p:ph sz="quarter" idx="10"/>
          </p:nvPr>
        </p:nvSpPr>
        <p:spPr/>
        <p:txBody>
          <a:bodyPr/>
          <a:lstStyle/>
          <a:p>
            <a:r>
              <a:rPr lang="it-IT" dirty="0" smtClean="0"/>
              <a:t>Nouvelles Procédures</a:t>
            </a:r>
            <a:endParaRPr lang="it-IT" dirty="0"/>
          </a:p>
        </p:txBody>
      </p:sp>
      <p:grpSp>
        <p:nvGrpSpPr>
          <p:cNvPr id="2" name="Gruppo 1"/>
          <p:cNvGrpSpPr/>
          <p:nvPr/>
        </p:nvGrpSpPr>
        <p:grpSpPr>
          <a:xfrm>
            <a:off x="8055429" y="340617"/>
            <a:ext cx="2926851" cy="991874"/>
            <a:chOff x="8055429" y="340617"/>
            <a:chExt cx="2926851" cy="991874"/>
          </a:xfrm>
        </p:grpSpPr>
        <p:pic>
          <p:nvPicPr>
            <p:cNvPr id="7" name="Immagine 6"/>
            <p:cNvPicPr>
              <a:picLocks noChangeAspect="1"/>
            </p:cNvPicPr>
            <p:nvPr/>
          </p:nvPicPr>
          <p:blipFill rotWithShape="1">
            <a:blip r:embed="rId3" cstate="print">
              <a:extLst>
                <a:ext uri="{28A0092B-C50C-407E-A947-70E740481C1C}">
                  <a14:useLocalDpi xmlns:a14="http://schemas.microsoft.com/office/drawing/2010/main" val="0"/>
                </a:ext>
              </a:extLst>
            </a:blip>
            <a:srcRect r="73762"/>
            <a:stretch/>
          </p:blipFill>
          <p:spPr>
            <a:xfrm>
              <a:off x="8055429" y="340617"/>
              <a:ext cx="625548" cy="874304"/>
            </a:xfrm>
            <a:prstGeom prst="rect">
              <a:avLst/>
            </a:prstGeom>
          </p:spPr>
        </p:pic>
        <p:sp>
          <p:nvSpPr>
            <p:cNvPr id="10" name="CasellaDiTesto 9"/>
            <p:cNvSpPr txBox="1"/>
            <p:nvPr/>
          </p:nvSpPr>
          <p:spPr>
            <a:xfrm>
              <a:off x="8657133" y="824660"/>
              <a:ext cx="2325147" cy="507831"/>
            </a:xfrm>
            <a:prstGeom prst="rect">
              <a:avLst/>
            </a:prstGeom>
            <a:noFill/>
          </p:spPr>
          <p:txBody>
            <a:bodyPr wrap="square" rtlCol="0">
              <a:spAutoFit/>
            </a:bodyPr>
            <a:lstStyle/>
            <a:p>
              <a:r>
                <a:rPr lang="en-GB" sz="2700" dirty="0" smtClean="0">
                  <a:latin typeface="EniLogo"/>
                </a:rPr>
                <a:t>Eni France</a:t>
              </a:r>
              <a:endParaRPr lang="en-GB" sz="2700" dirty="0">
                <a:latin typeface="EniLogo"/>
              </a:endParaRPr>
            </a:p>
          </p:txBody>
        </p:sp>
      </p:grpSp>
    </p:spTree>
    <p:extLst>
      <p:ext uri="{BB962C8B-B14F-4D97-AF65-F5344CB8AC3E}">
        <p14:creationId xmlns:p14="http://schemas.microsoft.com/office/powerpoint/2010/main" val="591847265"/>
      </p:ext>
    </p:extLst>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P1 – Evaluation des fournisseurs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10</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77500" lnSpcReduction="20000"/>
          </a:bodyPr>
          <a:lstStyle/>
          <a:p>
            <a:r>
              <a:rPr lang="fr-FR" dirty="0" smtClean="0"/>
              <a:t>Evaluation pour manquement ou délit  :</a:t>
            </a:r>
          </a:p>
          <a:p>
            <a:endParaRPr lang="fr-FR" dirty="0"/>
          </a:p>
          <a:p>
            <a:pPr lvl="1"/>
            <a:r>
              <a:rPr lang="fr-FR" dirty="0" smtClean="0"/>
              <a:t>À faire par Achats lorsque le manquement a lieu  lors de la phase d’adjudication</a:t>
            </a:r>
          </a:p>
          <a:p>
            <a:pPr lvl="1"/>
            <a:r>
              <a:rPr lang="fr-FR" dirty="0" smtClean="0"/>
              <a:t>A faire par le gestionnaire de contrat en phase d’ exécution du contrat</a:t>
            </a:r>
          </a:p>
          <a:p>
            <a:pPr lvl="1"/>
            <a:endParaRPr lang="fr-FR" dirty="0" smtClean="0"/>
          </a:p>
          <a:p>
            <a:pPr lvl="1"/>
            <a:endParaRPr lang="fr-FR" dirty="0"/>
          </a:p>
          <a:p>
            <a:r>
              <a:rPr lang="fr-FR" dirty="0" smtClean="0"/>
              <a:t>Document feedback manquement à utiliser : </a:t>
            </a:r>
            <a:r>
              <a:rPr lang="fr-FR" dirty="0" smtClean="0">
                <a:hlinkClick r:id="rId3" action="ppaction://hlinkfile"/>
              </a:rPr>
              <a:t>PROCEDURES\1 - VL  MARKET INTELLIGENCE PREQUAL FEEDBACK\Annexe 9 - </a:t>
            </a:r>
            <a:r>
              <a:rPr lang="fr-FR" dirty="0" err="1" smtClean="0">
                <a:hlinkClick r:id="rId3" action="ppaction://hlinkfile"/>
              </a:rPr>
              <a:t>Feed</a:t>
            </a:r>
            <a:r>
              <a:rPr lang="fr-FR" dirty="0" smtClean="0">
                <a:hlinkClick r:id="rId3" action="ppaction://hlinkfile"/>
              </a:rPr>
              <a:t> back manquement grave ou illicite FR.xlsx</a:t>
            </a:r>
            <a:endParaRPr lang="fr-FR" dirty="0" smtClean="0"/>
          </a:p>
          <a:p>
            <a:endParaRPr lang="fr-FR" dirty="0"/>
          </a:p>
          <a:p>
            <a:endParaRPr lang="fr-FR" dirty="0" smtClean="0"/>
          </a:p>
          <a:p>
            <a:r>
              <a:rPr lang="fr-FR" dirty="0" smtClean="0"/>
              <a:t>Notification doit être faite au fournisseur  (par gestionnaire ou Achats)</a:t>
            </a:r>
          </a:p>
          <a:p>
            <a:endParaRPr lang="fr-FR" dirty="0"/>
          </a:p>
          <a:p>
            <a:r>
              <a:rPr lang="fr-FR" dirty="0" smtClean="0"/>
              <a:t>En fonction de la réponse et actions du fournisseur le Comité de qualification décide de continuer, mettre en surveillance, suspendre, révoquer la qualification du fournisseur. (suspension et révocation sont communiquées au fournisseur)</a:t>
            </a:r>
          </a:p>
          <a:p>
            <a:endParaRPr lang="fr-FR" dirty="0"/>
          </a:p>
          <a:p>
            <a:endParaRPr lang="fr-FR" dirty="0" smtClean="0"/>
          </a:p>
          <a:p>
            <a:endParaRPr lang="fr-FR" dirty="0"/>
          </a:p>
          <a:p>
            <a:r>
              <a:rPr lang="fr-FR" sz="2900" b="1" dirty="0" smtClean="0">
                <a:solidFill>
                  <a:srgbClr val="FF0000"/>
                </a:solidFill>
              </a:rPr>
              <a:t>A retenir : Feedback Manquement à utiliser – Décision Comité de qualification</a:t>
            </a:r>
            <a:endParaRPr lang="fr-FR" sz="2900" b="1" dirty="0">
              <a:solidFill>
                <a:srgbClr val="FF0000"/>
              </a:solidFill>
            </a:endParaRPr>
          </a:p>
        </p:txBody>
      </p:sp>
    </p:spTree>
    <p:extLst>
      <p:ext uri="{BB962C8B-B14F-4D97-AF65-F5344CB8AC3E}">
        <p14:creationId xmlns:p14="http://schemas.microsoft.com/office/powerpoint/2010/main" val="1484512516"/>
      </p:ext>
    </p:extLst>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PROCEDURE 2</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11</a:t>
            </a:fld>
            <a:endParaRPr lang="en-GB" dirty="0"/>
          </a:p>
        </p:txBody>
      </p:sp>
      <p:sp>
        <p:nvSpPr>
          <p:cNvPr id="6" name="Espace réservé du contenu 5"/>
          <p:cNvSpPr>
            <a:spLocks noGrp="1"/>
          </p:cNvSpPr>
          <p:nvPr>
            <p:ph sz="quarter" idx="10"/>
          </p:nvPr>
        </p:nvSpPr>
        <p:spPr>
          <a:xfrm>
            <a:off x="675752" y="1067163"/>
            <a:ext cx="10824534" cy="4323600"/>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lgn="ctr">
              <a:buNone/>
            </a:pPr>
            <a:r>
              <a:rPr lang="fr-FR" sz="3200" b="1" dirty="0" smtClean="0"/>
              <a:t>ACHATS DE BIENS, TRAVAUX et PRESTATIONS DE SERVICES</a:t>
            </a:r>
          </a:p>
        </p:txBody>
      </p:sp>
    </p:spTree>
    <p:extLst>
      <p:ext uri="{BB962C8B-B14F-4D97-AF65-F5344CB8AC3E}">
        <p14:creationId xmlns:p14="http://schemas.microsoft.com/office/powerpoint/2010/main" val="1949771902"/>
      </p:ext>
    </p:extLst>
  </p:cSld>
  <p:clrMapOvr>
    <a:masterClrMapping/>
  </p:clrMapOvr>
  <p:transition spd="slow">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normAutofit/>
          </a:bodyPr>
          <a:lstStyle/>
          <a:p>
            <a:r>
              <a:rPr lang="it-IT" dirty="0"/>
              <a:t>Procédure </a:t>
            </a:r>
            <a:r>
              <a:rPr lang="it-IT" dirty="0" smtClean="0"/>
              <a:t>2 </a:t>
            </a:r>
            <a:r>
              <a:rPr lang="it-IT" dirty="0"/>
              <a:t>: </a:t>
            </a:r>
            <a:r>
              <a:rPr lang="it-IT" dirty="0" smtClean="0"/>
              <a:t>Achats de biens, travaux et prestation de services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12</a:t>
            </a:fld>
            <a:endParaRPr lang="en-GB" dirty="0"/>
          </a:p>
        </p:txBody>
      </p:sp>
      <p:graphicFrame>
        <p:nvGraphicFramePr>
          <p:cNvPr id="8" name="Espace réservé du contenu 7"/>
          <p:cNvGraphicFramePr>
            <a:graphicFrameLocks noGrp="1"/>
          </p:cNvGraphicFramePr>
          <p:nvPr>
            <p:ph sz="quarter" idx="10"/>
            <p:extLst>
              <p:ext uri="{D42A27DB-BD31-4B8C-83A1-F6EECF244321}">
                <p14:modId xmlns:p14="http://schemas.microsoft.com/office/powerpoint/2010/main" val="3004069489"/>
              </p:ext>
            </p:extLst>
          </p:nvPr>
        </p:nvGraphicFramePr>
        <p:xfrm>
          <a:off x="580964" y="1394754"/>
          <a:ext cx="10825163"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2014573290"/>
      </p:ext>
    </p:extLst>
  </p:cSld>
  <p:clrMapOvr>
    <a:masterClrMapping/>
  </p:clrMapOvr>
  <p:transition spd="slow">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Planification des besoins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13</a:t>
            </a:fld>
            <a:endParaRPr lang="en-GB" dirty="0"/>
          </a:p>
        </p:txBody>
      </p:sp>
      <p:sp>
        <p:nvSpPr>
          <p:cNvPr id="6" name="Espace réservé du contenu 5"/>
          <p:cNvSpPr>
            <a:spLocks noGrp="1"/>
          </p:cNvSpPr>
          <p:nvPr>
            <p:ph sz="quarter" idx="10"/>
          </p:nvPr>
        </p:nvSpPr>
        <p:spPr/>
        <p:txBody>
          <a:bodyPr>
            <a:normAutofit/>
          </a:bodyPr>
          <a:lstStyle/>
          <a:p>
            <a:r>
              <a:rPr lang="fr-FR" dirty="0" smtClean="0"/>
              <a:t>La planification des besoins est faite par chaque service au minimum une fois par an à partir :</a:t>
            </a:r>
          </a:p>
          <a:p>
            <a:pPr lvl="2"/>
            <a:r>
              <a:rPr lang="fr-FR" dirty="0" smtClean="0"/>
              <a:t>Des contrats qui arrivent à échéance</a:t>
            </a:r>
          </a:p>
          <a:p>
            <a:pPr lvl="2"/>
            <a:r>
              <a:rPr lang="fr-FR" dirty="0" smtClean="0"/>
              <a:t>Des nouveaux besoins identifiés</a:t>
            </a:r>
          </a:p>
          <a:p>
            <a:endParaRPr lang="fr-FR" dirty="0" smtClean="0"/>
          </a:p>
          <a:p>
            <a:r>
              <a:rPr lang="fr-FR" dirty="0" smtClean="0"/>
              <a:t>Document à compléter par le responsable de BL : </a:t>
            </a:r>
            <a:r>
              <a:rPr lang="fr-FR" dirty="0" smtClean="0">
                <a:hlinkClick r:id="rId3" action="ppaction://hlinkfile"/>
              </a:rPr>
              <a:t>PROCEDURES\2 - ACHATS BIENS TRAVAUX SERVICES\Annexe 1 - Planification des Achats.xls</a:t>
            </a:r>
            <a:endParaRPr lang="fr-FR" dirty="0"/>
          </a:p>
          <a:p>
            <a:endParaRPr lang="fr-FR" dirty="0" smtClean="0"/>
          </a:p>
          <a:p>
            <a:endParaRPr lang="fr-FR" dirty="0"/>
          </a:p>
          <a:p>
            <a:r>
              <a:rPr lang="fr-FR" b="1" dirty="0" smtClean="0">
                <a:solidFill>
                  <a:srgbClr val="FF0000"/>
                </a:solidFill>
              </a:rPr>
              <a:t>Action BL  : Etre le plus exhaustif possible dans l’expression de ses besoins</a:t>
            </a:r>
            <a:endParaRPr lang="fr-FR" b="1" dirty="0">
              <a:solidFill>
                <a:srgbClr val="FF0000"/>
              </a:solidFill>
            </a:endParaRPr>
          </a:p>
        </p:txBody>
      </p:sp>
    </p:spTree>
    <p:extLst>
      <p:ext uri="{BB962C8B-B14F-4D97-AF65-F5344CB8AC3E}">
        <p14:creationId xmlns:p14="http://schemas.microsoft.com/office/powerpoint/2010/main" val="2962420715"/>
      </p:ext>
    </p:extLst>
  </p:cSld>
  <p:clrMapOvr>
    <a:masterClrMapping/>
  </p:clrMapOvr>
  <p:transition spd="slow">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Qualification des  fournisseurs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14</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Fait l’objet de la procédure communiquée en P1</a:t>
            </a:r>
          </a:p>
        </p:txBody>
      </p:sp>
    </p:spTree>
    <p:extLst>
      <p:ext uri="{BB962C8B-B14F-4D97-AF65-F5344CB8AC3E}">
        <p14:creationId xmlns:p14="http://schemas.microsoft.com/office/powerpoint/2010/main" val="3142510284"/>
      </p:ext>
    </p:extLst>
  </p:cSld>
  <p:clrMapOvr>
    <a:masterClrMapping/>
  </p:clrMapOvr>
  <p:transition spd="slow">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Consultations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15</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Les différents types de consultations sont : </a:t>
            </a:r>
          </a:p>
          <a:p>
            <a:endParaRPr lang="fr-FR" dirty="0"/>
          </a:p>
          <a:p>
            <a:endParaRPr lang="fr-FR" dirty="0" smtClean="0"/>
          </a:p>
          <a:p>
            <a:endParaRPr lang="fr-FR" dirty="0"/>
          </a:p>
          <a:p>
            <a:endParaRPr lang="fr-FR" dirty="0" smtClean="0"/>
          </a:p>
          <a:p>
            <a:endParaRPr lang="fr-FR" dirty="0"/>
          </a:p>
          <a:p>
            <a:endParaRPr lang="fr-FR" dirty="0" smtClean="0"/>
          </a:p>
          <a:p>
            <a:endParaRPr lang="fr-FR" dirty="0"/>
          </a:p>
          <a:p>
            <a:endParaRPr lang="fr-FR" dirty="0" smtClean="0"/>
          </a:p>
          <a:p>
            <a:endParaRPr lang="fr-FR" dirty="0"/>
          </a:p>
          <a:p>
            <a:r>
              <a:rPr lang="fr-FR" b="1" dirty="0" smtClean="0">
                <a:solidFill>
                  <a:srgbClr val="FF0000"/>
                </a:solidFill>
              </a:rPr>
              <a:t>Tous les Achats sont gérés par les Achats</a:t>
            </a:r>
          </a:p>
        </p:txBody>
      </p:sp>
      <p:graphicFrame>
        <p:nvGraphicFramePr>
          <p:cNvPr id="2" name="Tableau 1"/>
          <p:cNvGraphicFramePr>
            <a:graphicFrameLocks noGrp="1"/>
          </p:cNvGraphicFramePr>
          <p:nvPr>
            <p:extLst>
              <p:ext uri="{D42A27DB-BD31-4B8C-83A1-F6EECF244321}">
                <p14:modId xmlns:p14="http://schemas.microsoft.com/office/powerpoint/2010/main" val="3554863433"/>
              </p:ext>
            </p:extLst>
          </p:nvPr>
        </p:nvGraphicFramePr>
        <p:xfrm>
          <a:off x="560717" y="2061713"/>
          <a:ext cx="9998015" cy="2870446"/>
        </p:xfrm>
        <a:graphic>
          <a:graphicData uri="http://schemas.openxmlformats.org/drawingml/2006/table">
            <a:tbl>
              <a:tblPr firstRow="1" firstCol="1" bandRow="1">
                <a:tableStyleId>{5C22544A-7EE6-4342-B048-85BDC9FD1C3A}</a:tableStyleId>
              </a:tblPr>
              <a:tblGrid>
                <a:gridCol w="4313932"/>
                <a:gridCol w="5684083"/>
              </a:tblGrid>
              <a:tr h="706291">
                <a:tc>
                  <a:txBody>
                    <a:bodyPr/>
                    <a:lstStyle/>
                    <a:p>
                      <a:pPr>
                        <a:lnSpc>
                          <a:spcPct val="115000"/>
                        </a:lnSpc>
                        <a:spcAft>
                          <a:spcPts val="600"/>
                        </a:spcAft>
                      </a:pPr>
                      <a:r>
                        <a:rPr lang="pt-PT" sz="2800" dirty="0">
                          <a:solidFill>
                            <a:schemeClr val="tx1"/>
                          </a:solidFill>
                          <a:effectLst/>
                        </a:rPr>
                        <a:t>Typologie</a:t>
                      </a:r>
                      <a:endParaRPr lang="fr-FR" sz="28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2800" dirty="0">
                          <a:solidFill>
                            <a:schemeClr val="tx1"/>
                          </a:solidFill>
                          <a:effectLst/>
                        </a:rPr>
                        <a:t>Valeur</a:t>
                      </a:r>
                      <a:endParaRPr lang="fr-FR" sz="2800" dirty="0">
                        <a:solidFill>
                          <a:schemeClr val="tx1"/>
                        </a:solidFill>
                        <a:effectLst/>
                        <a:latin typeface="Calibri"/>
                        <a:ea typeface="PMingLiU"/>
                        <a:cs typeface="Arial"/>
                      </a:endParaRPr>
                    </a:p>
                  </a:txBody>
                  <a:tcPr marL="68580" marR="68580" marT="0" marB="0"/>
                </a:tc>
              </a:tr>
              <a:tr h="751573">
                <a:tc>
                  <a:txBody>
                    <a:bodyPr/>
                    <a:lstStyle/>
                    <a:p>
                      <a:pPr>
                        <a:lnSpc>
                          <a:spcPct val="115000"/>
                        </a:lnSpc>
                        <a:spcAft>
                          <a:spcPts val="600"/>
                        </a:spcAft>
                      </a:pPr>
                      <a:r>
                        <a:rPr lang="pt-PT" sz="2800" dirty="0">
                          <a:solidFill>
                            <a:schemeClr val="tx1"/>
                          </a:solidFill>
                          <a:effectLst/>
                        </a:rPr>
                        <a:t>Négociation directe</a:t>
                      </a:r>
                      <a:endParaRPr lang="fr-FR" sz="28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2800" dirty="0">
                          <a:solidFill>
                            <a:schemeClr val="tx1"/>
                          </a:solidFill>
                          <a:effectLst/>
                        </a:rPr>
                        <a:t>De 0 à 15 K€</a:t>
                      </a:r>
                      <a:endParaRPr lang="fr-FR" sz="2800" dirty="0">
                        <a:solidFill>
                          <a:schemeClr val="tx1"/>
                        </a:solidFill>
                        <a:effectLst/>
                        <a:latin typeface="Calibri"/>
                        <a:ea typeface="PMingLiU"/>
                        <a:cs typeface="Arial"/>
                      </a:endParaRPr>
                    </a:p>
                  </a:txBody>
                  <a:tcPr marL="68580" marR="68580" marT="0" marB="0"/>
                </a:tc>
              </a:tr>
              <a:tr h="706291">
                <a:tc>
                  <a:txBody>
                    <a:bodyPr/>
                    <a:lstStyle/>
                    <a:p>
                      <a:pPr>
                        <a:lnSpc>
                          <a:spcPct val="115000"/>
                        </a:lnSpc>
                        <a:spcAft>
                          <a:spcPts val="600"/>
                        </a:spcAft>
                      </a:pPr>
                      <a:r>
                        <a:rPr lang="pt-PT" sz="2800">
                          <a:solidFill>
                            <a:schemeClr val="tx1"/>
                          </a:solidFill>
                          <a:effectLst/>
                        </a:rPr>
                        <a:t>Appel d’offres simplifié</a:t>
                      </a:r>
                      <a:endParaRPr lang="fr-FR" sz="28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2800" dirty="0">
                          <a:solidFill>
                            <a:schemeClr val="tx1"/>
                          </a:solidFill>
                          <a:effectLst/>
                        </a:rPr>
                        <a:t>De 15 à 50 K€</a:t>
                      </a:r>
                      <a:endParaRPr lang="fr-FR" sz="2800" dirty="0">
                        <a:solidFill>
                          <a:schemeClr val="tx1"/>
                        </a:solidFill>
                        <a:effectLst/>
                        <a:latin typeface="Calibri"/>
                        <a:ea typeface="PMingLiU"/>
                        <a:cs typeface="Arial"/>
                      </a:endParaRPr>
                    </a:p>
                  </a:txBody>
                  <a:tcPr marL="68580" marR="68580" marT="0" marB="0"/>
                </a:tc>
              </a:tr>
              <a:tr h="706291">
                <a:tc>
                  <a:txBody>
                    <a:bodyPr/>
                    <a:lstStyle/>
                    <a:p>
                      <a:pPr>
                        <a:lnSpc>
                          <a:spcPct val="115000"/>
                        </a:lnSpc>
                        <a:spcAft>
                          <a:spcPts val="600"/>
                        </a:spcAft>
                      </a:pPr>
                      <a:r>
                        <a:rPr lang="pt-PT" sz="2800">
                          <a:solidFill>
                            <a:schemeClr val="tx1"/>
                          </a:solidFill>
                          <a:effectLst/>
                        </a:rPr>
                        <a:t>Appel d’offres classique </a:t>
                      </a:r>
                      <a:endParaRPr lang="fr-FR" sz="28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2800" dirty="0">
                          <a:solidFill>
                            <a:schemeClr val="tx1"/>
                          </a:solidFill>
                          <a:effectLst/>
                        </a:rPr>
                        <a:t>Au-delà de 50 K€</a:t>
                      </a:r>
                      <a:endParaRPr lang="fr-FR" sz="2800" dirty="0">
                        <a:solidFill>
                          <a:schemeClr val="tx1"/>
                        </a:solidFill>
                        <a:effectLst/>
                        <a:latin typeface="Calibri"/>
                        <a:ea typeface="PMingLiU"/>
                        <a:cs typeface="Arial"/>
                      </a:endParaRPr>
                    </a:p>
                  </a:txBody>
                  <a:tcPr marL="68580" marR="68580" marT="0" marB="0"/>
                </a:tc>
              </a:tr>
            </a:tbl>
          </a:graphicData>
        </a:graphic>
      </p:graphicFrame>
    </p:spTree>
    <p:extLst>
      <p:ext uri="{BB962C8B-B14F-4D97-AF65-F5344CB8AC3E}">
        <p14:creationId xmlns:p14="http://schemas.microsoft.com/office/powerpoint/2010/main" val="100771029"/>
      </p:ext>
    </p:extLst>
  </p:cSld>
  <p:clrMapOvr>
    <a:masterClrMapping/>
  </p:clrMapOvr>
  <p:transition spd="slow">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Demande d’achat  (DA)</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16</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Dans tous les cas une Demande d’Achat est à faire sur SAP et sur papier et validée selon les pouvoirs en vigueur</a:t>
            </a:r>
          </a:p>
          <a:p>
            <a:endParaRPr lang="fr-FR" dirty="0"/>
          </a:p>
          <a:p>
            <a:r>
              <a:rPr lang="fr-FR" dirty="0" smtClean="0"/>
              <a:t>Document : </a:t>
            </a:r>
            <a:r>
              <a:rPr lang="fr-FR" dirty="0" smtClean="0">
                <a:hlinkClick r:id="rId3" action="ppaction://hlinkfile"/>
              </a:rPr>
              <a:t>PROCEDURES\2 - ACHATS BIENS TRAVAUX SERVICES\Annexe 2 - DA.xlsx</a:t>
            </a:r>
            <a:endParaRPr lang="fr-FR" dirty="0" smtClean="0"/>
          </a:p>
          <a:p>
            <a:endParaRPr lang="fr-FR" dirty="0"/>
          </a:p>
          <a:p>
            <a:pPr lvl="1"/>
            <a:r>
              <a:rPr lang="fr-FR" dirty="0" smtClean="0"/>
              <a:t>DA Consultation</a:t>
            </a:r>
          </a:p>
          <a:p>
            <a:pPr lvl="1"/>
            <a:r>
              <a:rPr lang="fr-FR" dirty="0" smtClean="0"/>
              <a:t>DA Attribution directe validée </a:t>
            </a:r>
            <a:r>
              <a:rPr lang="fr-FR" dirty="0" err="1" smtClean="0"/>
              <a:t>Managing</a:t>
            </a:r>
            <a:r>
              <a:rPr lang="fr-FR" dirty="0" smtClean="0"/>
              <a:t> </a:t>
            </a:r>
            <a:r>
              <a:rPr lang="fr-FR" dirty="0" err="1" smtClean="0"/>
              <a:t>Director</a:t>
            </a:r>
            <a:endParaRPr lang="fr-FR" dirty="0" smtClean="0"/>
          </a:p>
          <a:p>
            <a:pPr lvl="1"/>
            <a:r>
              <a:rPr lang="fr-FR" dirty="0" smtClean="0"/>
              <a:t>DA Révision de contrat</a:t>
            </a:r>
          </a:p>
          <a:p>
            <a:pPr lvl="1"/>
            <a:r>
              <a:rPr lang="fr-FR" dirty="0" smtClean="0"/>
              <a:t>DA Intégrative</a:t>
            </a:r>
          </a:p>
          <a:p>
            <a:pPr lvl="1"/>
            <a:endParaRPr lang="fr-FR" dirty="0"/>
          </a:p>
          <a:p>
            <a:pPr lvl="1"/>
            <a:endParaRPr lang="fr-FR" dirty="0" smtClean="0"/>
          </a:p>
          <a:p>
            <a:pPr marL="457188" lvl="1" indent="0">
              <a:buNone/>
            </a:pPr>
            <a:r>
              <a:rPr lang="fr-FR" sz="2400" b="1" dirty="0" smtClean="0">
                <a:solidFill>
                  <a:srgbClr val="FF0000"/>
                </a:solidFill>
              </a:rPr>
              <a:t>Retenir  : DA impérative pour tous achats</a:t>
            </a:r>
            <a:endParaRPr lang="fr-FR" sz="2400" b="1" dirty="0">
              <a:solidFill>
                <a:srgbClr val="FF0000"/>
              </a:solidFill>
            </a:endParaRPr>
          </a:p>
          <a:p>
            <a:pPr lvl="1"/>
            <a:endParaRPr lang="fr-FR" dirty="0" smtClean="0"/>
          </a:p>
          <a:p>
            <a:pPr lvl="1"/>
            <a:endParaRPr lang="fr-FR" dirty="0"/>
          </a:p>
          <a:p>
            <a:pPr marL="457188" lvl="1" indent="0">
              <a:buNone/>
            </a:pPr>
            <a:endParaRPr lang="fr-FR" dirty="0" smtClean="0"/>
          </a:p>
          <a:p>
            <a:pPr marL="457188" lvl="1" indent="0">
              <a:buNone/>
            </a:pPr>
            <a:endParaRPr lang="fr-FR" dirty="0" smtClean="0"/>
          </a:p>
          <a:p>
            <a:pPr lvl="1"/>
            <a:endParaRPr lang="fr-FR" dirty="0" smtClean="0"/>
          </a:p>
        </p:txBody>
      </p:sp>
    </p:spTree>
    <p:extLst>
      <p:ext uri="{BB962C8B-B14F-4D97-AF65-F5344CB8AC3E}">
        <p14:creationId xmlns:p14="http://schemas.microsoft.com/office/powerpoint/2010/main" val="2297180810"/>
      </p:ext>
    </p:extLst>
  </p:cSld>
  <p:clrMapOvr>
    <a:masterClrMapping/>
  </p:clrMapOvr>
  <p:transition spd="slow">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Demande d’achat  (DA)</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17</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La DA doit impérativement dans tous les cas être accompagnée du </a:t>
            </a:r>
            <a:r>
              <a:rPr lang="fr-FR" dirty="0" err="1" smtClean="0"/>
              <a:t>brief</a:t>
            </a:r>
            <a:r>
              <a:rPr lang="fr-FR" dirty="0" smtClean="0"/>
              <a:t> ou cahier des charges, des spécificités HSE s’il y a lieu,</a:t>
            </a:r>
          </a:p>
          <a:p>
            <a:endParaRPr lang="fr-FR" dirty="0"/>
          </a:p>
          <a:p>
            <a:r>
              <a:rPr lang="fr-FR" dirty="0" smtClean="0"/>
              <a:t>La DA doit comporter tous les groupes de marchandises (GM) concernés par l’achat et le montant prévu par GM</a:t>
            </a:r>
          </a:p>
          <a:p>
            <a:endParaRPr lang="fr-FR" dirty="0"/>
          </a:p>
          <a:p>
            <a:endParaRPr lang="fr-FR" dirty="0" smtClean="0"/>
          </a:p>
          <a:p>
            <a:endParaRPr lang="fr-FR" dirty="0" smtClean="0"/>
          </a:p>
          <a:p>
            <a:endParaRPr lang="fr-FR" dirty="0"/>
          </a:p>
          <a:p>
            <a:pPr marL="457188" lvl="1" indent="0">
              <a:buNone/>
            </a:pPr>
            <a:r>
              <a:rPr lang="fr-FR" sz="2400" b="1" dirty="0">
                <a:solidFill>
                  <a:srgbClr val="FF0000"/>
                </a:solidFill>
              </a:rPr>
              <a:t>Retenir  : </a:t>
            </a:r>
            <a:r>
              <a:rPr lang="fr-FR" sz="2400" b="1" dirty="0" smtClean="0">
                <a:solidFill>
                  <a:srgbClr val="FF0000"/>
                </a:solidFill>
              </a:rPr>
              <a:t>Toute DA et documents incomplets seront retournés et le processus achats non activé</a:t>
            </a:r>
            <a:endParaRPr lang="fr-FR" dirty="0" smtClean="0"/>
          </a:p>
          <a:p>
            <a:pPr marL="0" indent="0">
              <a:buNone/>
            </a:pPr>
            <a:r>
              <a:rPr lang="fr-FR" dirty="0" smtClean="0"/>
              <a:t> </a:t>
            </a:r>
          </a:p>
          <a:p>
            <a:endParaRPr lang="fr-FR" dirty="0"/>
          </a:p>
        </p:txBody>
      </p:sp>
    </p:spTree>
    <p:extLst>
      <p:ext uri="{BB962C8B-B14F-4D97-AF65-F5344CB8AC3E}">
        <p14:creationId xmlns:p14="http://schemas.microsoft.com/office/powerpoint/2010/main" val="657160963"/>
      </p:ext>
    </p:extLst>
  </p:cSld>
  <p:clrMapOvr>
    <a:masterClrMapping/>
  </p:clrMapOvr>
  <p:transition spd="slow">
    <p:fade/>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Demande d’achat  (DA) – Attribution directe, dans quels cas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18</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pPr lvl="0"/>
            <a:r>
              <a:rPr lang="fr-FR" dirty="0" smtClean="0"/>
              <a:t>« Pour </a:t>
            </a:r>
            <a:r>
              <a:rPr lang="fr-FR" dirty="0"/>
              <a:t>des services ou matériels avec un très haut niveau technologique ou imposant une compétence exclusive qui ne peuvent être livrés que par un fournisseur unique,</a:t>
            </a:r>
            <a:endParaRPr lang="fr-FR" b="1" dirty="0"/>
          </a:p>
          <a:p>
            <a:pPr lvl="0"/>
            <a:r>
              <a:rPr lang="fr-FR" dirty="0"/>
              <a:t>Pour des services liés ou complémentaires à un contrat existant et/ou pour lequel un changement de fournisseur entrainerait des complications ou des risques,</a:t>
            </a:r>
            <a:endParaRPr lang="fr-FR" b="1" dirty="0"/>
          </a:p>
          <a:p>
            <a:pPr lvl="0"/>
            <a:r>
              <a:rPr lang="fr-FR" dirty="0"/>
              <a:t>Pour des achats de biens ou services liés à une franchise ou à des concessionnaires autoroutiers,  pour laquelle une contractualisation a été faite avec Eni France et pour lesquels  la liste des prestataires référencés par le franchiseur ou le concessionnaire autoroutier a été fournie,</a:t>
            </a:r>
            <a:endParaRPr lang="fr-FR" b="1" dirty="0"/>
          </a:p>
          <a:p>
            <a:pPr lvl="0"/>
            <a:r>
              <a:rPr lang="fr-FR" dirty="0"/>
              <a:t>Pour des achats de biens, travaux ou prestations liés à de la MOD  pour laquelle une contractualisation a été faite, que l’activité des achats y a été clairement définie et que les prestataires  référencés par le Maître d’ouvrage Délégué a été fournie, </a:t>
            </a:r>
            <a:endParaRPr lang="fr-FR" b="1" dirty="0"/>
          </a:p>
          <a:p>
            <a:endParaRPr lang="fr-FR" dirty="0"/>
          </a:p>
        </p:txBody>
      </p:sp>
    </p:spTree>
    <p:extLst>
      <p:ext uri="{BB962C8B-B14F-4D97-AF65-F5344CB8AC3E}">
        <p14:creationId xmlns:p14="http://schemas.microsoft.com/office/powerpoint/2010/main" val="2131063684"/>
      </p:ext>
    </p:extLst>
  </p:cSld>
  <p:clrMapOvr>
    <a:masterClrMapping/>
  </p:clrMapOvr>
  <p:transition spd="slow">
    <p:fade/>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Demande d’achat  (DA</a:t>
            </a:r>
            <a:r>
              <a:rPr lang="it-IT" dirty="0"/>
              <a:t>) </a:t>
            </a:r>
            <a:r>
              <a:rPr lang="it-IT" dirty="0" smtClean="0"/>
              <a:t>- Attribution </a:t>
            </a:r>
            <a:r>
              <a:rPr lang="it-IT" dirty="0"/>
              <a:t>directe, dans quels cas ?</a:t>
            </a:r>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19</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endParaRPr lang="fr-FR" dirty="0"/>
          </a:p>
          <a:p>
            <a:pPr lvl="0"/>
            <a:r>
              <a:rPr lang="fr-FR" dirty="0" smtClean="0"/>
              <a:t>Pour </a:t>
            </a:r>
            <a:r>
              <a:rPr lang="fr-FR" dirty="0"/>
              <a:t>des achats de biens, services ou travaux urgents dans le domaine du HSE, lorsque l’approvisionnement rapide du produit ou service se révèle essentiel pour assurer le respect des normes opérationnelles et/ou des dispositions légales en matières de santé, sécurité, environnement et sûreté publique,</a:t>
            </a:r>
            <a:endParaRPr lang="fr-FR" b="1" dirty="0"/>
          </a:p>
          <a:p>
            <a:pPr lvl="0"/>
            <a:r>
              <a:rPr lang="fr-FR" dirty="0"/>
              <a:t>Pour des achats de pièces détachées d’origine, fabriquées par un fournisseur ou distribuées en exclusivité, </a:t>
            </a:r>
            <a:endParaRPr lang="fr-FR" b="1" dirty="0"/>
          </a:p>
          <a:p>
            <a:pPr lvl="0"/>
            <a:r>
              <a:rPr lang="fr-FR" dirty="0"/>
              <a:t>Pour des achats de service de maintenance logicielle ou matérielle,</a:t>
            </a:r>
            <a:endParaRPr lang="fr-FR" b="1" dirty="0"/>
          </a:p>
          <a:p>
            <a:pPr lvl="0"/>
            <a:r>
              <a:rPr lang="fr-FR" dirty="0"/>
              <a:t>Pour des achats liés à l’adhésion à  un accord-cadre ou à un contrat existant avec une clause </a:t>
            </a:r>
            <a:r>
              <a:rPr lang="fr-FR" dirty="0" smtClean="0"/>
              <a:t>d’adhésion ».</a:t>
            </a:r>
            <a:endParaRPr lang="fr-FR" b="1" dirty="0"/>
          </a:p>
          <a:p>
            <a:pPr marL="0" indent="0">
              <a:buNone/>
            </a:pPr>
            <a:r>
              <a:rPr lang="fr-FR" dirty="0" smtClean="0"/>
              <a:t> </a:t>
            </a:r>
          </a:p>
          <a:p>
            <a:endParaRPr lang="fr-FR" dirty="0"/>
          </a:p>
        </p:txBody>
      </p:sp>
    </p:spTree>
    <p:extLst>
      <p:ext uri="{BB962C8B-B14F-4D97-AF65-F5344CB8AC3E}">
        <p14:creationId xmlns:p14="http://schemas.microsoft.com/office/powerpoint/2010/main" val="722232296"/>
      </p:ext>
    </p:extLst>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Sommaire</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a:t>
            </a:fld>
            <a:endParaRPr lang="en-GB" dirty="0"/>
          </a:p>
        </p:txBody>
      </p:sp>
      <p:sp>
        <p:nvSpPr>
          <p:cNvPr id="2" name="Espace réservé du contenu 1"/>
          <p:cNvSpPr>
            <a:spLocks noGrp="1"/>
          </p:cNvSpPr>
          <p:nvPr>
            <p:ph sz="quarter" idx="10"/>
          </p:nvPr>
        </p:nvSpPr>
        <p:spPr/>
        <p:txBody>
          <a:bodyPr/>
          <a:lstStyle/>
          <a:p>
            <a:r>
              <a:rPr lang="fr-FR" dirty="0" smtClean="0"/>
              <a:t>Objectifs</a:t>
            </a:r>
          </a:p>
          <a:p>
            <a:r>
              <a:rPr lang="fr-FR" dirty="0" smtClean="0"/>
              <a:t>Procédure 1 : fournisseurs</a:t>
            </a:r>
          </a:p>
          <a:p>
            <a:r>
              <a:rPr lang="fr-FR" dirty="0" smtClean="0"/>
              <a:t>Procédure 2 : achats</a:t>
            </a:r>
          </a:p>
          <a:p>
            <a:r>
              <a:rPr lang="fr-FR" dirty="0" smtClean="0"/>
              <a:t>Procédure 3 : sous-traitance</a:t>
            </a:r>
          </a:p>
          <a:p>
            <a:r>
              <a:rPr lang="fr-FR" dirty="0" smtClean="0"/>
              <a:t>Exercices</a:t>
            </a:r>
            <a:endParaRPr lang="fr-FR" dirty="0"/>
          </a:p>
        </p:txBody>
      </p:sp>
    </p:spTree>
    <p:extLst>
      <p:ext uri="{BB962C8B-B14F-4D97-AF65-F5344CB8AC3E}">
        <p14:creationId xmlns:p14="http://schemas.microsoft.com/office/powerpoint/2010/main" val="4269750988"/>
      </p:ext>
    </p:extLst>
  </p:cSld>
  <p:clrMapOvr>
    <a:masterClrMapping/>
  </p:clrMapOvr>
  <p:transition spd="slow">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Demande d’achat  (DA)</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20</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Synthèse du mode opératoire DA</a:t>
            </a:r>
          </a:p>
          <a:p>
            <a:endParaRPr lang="fr-FR" dirty="0"/>
          </a:p>
          <a:p>
            <a:endParaRPr lang="fr-FR" dirty="0"/>
          </a:p>
        </p:txBody>
      </p:sp>
      <p:graphicFrame>
        <p:nvGraphicFramePr>
          <p:cNvPr id="2" name="Tableau 1"/>
          <p:cNvGraphicFramePr>
            <a:graphicFrameLocks noGrp="1"/>
          </p:cNvGraphicFramePr>
          <p:nvPr>
            <p:extLst>
              <p:ext uri="{D42A27DB-BD31-4B8C-83A1-F6EECF244321}">
                <p14:modId xmlns:p14="http://schemas.microsoft.com/office/powerpoint/2010/main" val="3566863636"/>
              </p:ext>
            </p:extLst>
          </p:nvPr>
        </p:nvGraphicFramePr>
        <p:xfrm>
          <a:off x="854015" y="1673524"/>
          <a:ext cx="10299939" cy="4100772"/>
        </p:xfrm>
        <a:graphic>
          <a:graphicData uri="http://schemas.openxmlformats.org/drawingml/2006/table">
            <a:tbl>
              <a:tblPr firstRow="1" firstCol="1" bandRow="1">
                <a:tableStyleId>{5C22544A-7EE6-4342-B048-85BDC9FD1C3A}</a:tableStyleId>
              </a:tblPr>
              <a:tblGrid>
                <a:gridCol w="2574458"/>
                <a:gridCol w="3811125"/>
                <a:gridCol w="2239483"/>
                <a:gridCol w="1674873"/>
              </a:tblGrid>
              <a:tr h="262385">
                <a:tc>
                  <a:txBody>
                    <a:bodyPr/>
                    <a:lstStyle/>
                    <a:p>
                      <a:pPr>
                        <a:lnSpc>
                          <a:spcPct val="115000"/>
                        </a:lnSpc>
                        <a:spcAft>
                          <a:spcPts val="600"/>
                        </a:spcAft>
                      </a:pPr>
                      <a:r>
                        <a:rPr lang="pt-PT" sz="1600" dirty="0">
                          <a:solidFill>
                            <a:schemeClr val="tx1"/>
                          </a:solidFill>
                          <a:effectLst/>
                        </a:rPr>
                        <a:t>Titre</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Description</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Référent</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Documents</a:t>
                      </a:r>
                      <a:endParaRPr lang="fr-FR" sz="1600">
                        <a:solidFill>
                          <a:schemeClr val="tx1"/>
                        </a:solidFill>
                        <a:effectLst/>
                        <a:latin typeface="Calibri"/>
                        <a:ea typeface="PMingLiU"/>
                        <a:cs typeface="Arial"/>
                      </a:endParaRPr>
                    </a:p>
                  </a:txBody>
                  <a:tcPr marL="68580" marR="68580" marT="0" marB="0"/>
                </a:tc>
              </a:tr>
              <a:tr h="941075">
                <a:tc>
                  <a:txBody>
                    <a:bodyPr/>
                    <a:lstStyle/>
                    <a:p>
                      <a:pPr>
                        <a:lnSpc>
                          <a:spcPct val="115000"/>
                        </a:lnSpc>
                        <a:spcAft>
                          <a:spcPts val="600"/>
                        </a:spcAft>
                      </a:pPr>
                      <a:r>
                        <a:rPr lang="pt-PT" sz="1600" dirty="0">
                          <a:solidFill>
                            <a:schemeClr val="tx1"/>
                          </a:solidFill>
                          <a:effectLst/>
                        </a:rPr>
                        <a:t>Emission de la DA</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Saisie de la DA  sur SAP, et DA papier à élaborer, contrôle avant envoi </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BL gestionnaire du contrat</a:t>
                      </a:r>
                      <a:endParaRPr lang="fr-FR" sz="1600">
                        <a:solidFill>
                          <a:schemeClr val="tx1"/>
                        </a:solidFill>
                        <a:effectLst/>
                      </a:endParaRPr>
                    </a:p>
                    <a:p>
                      <a:pPr>
                        <a:lnSpc>
                          <a:spcPct val="115000"/>
                        </a:lnSpc>
                        <a:spcAft>
                          <a:spcPts val="600"/>
                        </a:spcAft>
                      </a:pPr>
                      <a:r>
                        <a:rPr lang="pt-PT" sz="1600">
                          <a:solidFill>
                            <a:schemeClr val="tx1"/>
                          </a:solidFill>
                          <a:effectLst/>
                        </a:rPr>
                        <a:t> </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DA SAP + DA papier</a:t>
                      </a:r>
                      <a:endParaRPr lang="fr-FR" sz="1600">
                        <a:solidFill>
                          <a:schemeClr val="tx1"/>
                        </a:solidFill>
                        <a:effectLst/>
                        <a:latin typeface="Calibri"/>
                        <a:ea typeface="PMingLiU"/>
                        <a:cs typeface="Arial"/>
                      </a:endParaRPr>
                    </a:p>
                  </a:txBody>
                  <a:tcPr marL="68580" marR="68580" marT="0" marB="0"/>
                </a:tc>
              </a:tr>
              <a:tr h="941075">
                <a:tc>
                  <a:txBody>
                    <a:bodyPr/>
                    <a:lstStyle/>
                    <a:p>
                      <a:pPr>
                        <a:lnSpc>
                          <a:spcPct val="115000"/>
                        </a:lnSpc>
                        <a:spcAft>
                          <a:spcPts val="600"/>
                        </a:spcAft>
                      </a:pPr>
                      <a:r>
                        <a:rPr lang="pt-PT" sz="1600" dirty="0">
                          <a:solidFill>
                            <a:schemeClr val="tx1"/>
                          </a:solidFill>
                          <a:effectLst/>
                        </a:rPr>
                        <a:t>Validation de la DA </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Validation de la DA sur SAP et DA papier selon les pouvoirs en vigueur au sein de la Société</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BL gestionnaire du contrat</a:t>
                      </a:r>
                      <a:endParaRPr lang="fr-FR" sz="1600">
                        <a:solidFill>
                          <a:schemeClr val="tx1"/>
                        </a:solidFill>
                        <a:effectLst/>
                      </a:endParaRPr>
                    </a:p>
                    <a:p>
                      <a:pPr>
                        <a:lnSpc>
                          <a:spcPct val="115000"/>
                        </a:lnSpc>
                        <a:spcAft>
                          <a:spcPts val="600"/>
                        </a:spcAft>
                      </a:pPr>
                      <a:r>
                        <a:rPr lang="pt-PT" sz="1600">
                          <a:solidFill>
                            <a:schemeClr val="tx1"/>
                          </a:solidFill>
                          <a:effectLst/>
                        </a:rPr>
                        <a:t> </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DA autorisée</a:t>
                      </a:r>
                      <a:endParaRPr lang="fr-FR" sz="1600">
                        <a:solidFill>
                          <a:schemeClr val="tx1"/>
                        </a:solidFill>
                        <a:effectLst/>
                        <a:latin typeface="Calibri"/>
                        <a:ea typeface="PMingLiU"/>
                        <a:cs typeface="Arial"/>
                      </a:endParaRPr>
                    </a:p>
                  </a:txBody>
                  <a:tcPr marL="68580" marR="68580" marT="0" marB="0"/>
                </a:tc>
              </a:tr>
              <a:tr h="541133">
                <a:tc>
                  <a:txBody>
                    <a:bodyPr/>
                    <a:lstStyle/>
                    <a:p>
                      <a:pPr>
                        <a:lnSpc>
                          <a:spcPct val="115000"/>
                        </a:lnSpc>
                        <a:spcAft>
                          <a:spcPts val="600"/>
                        </a:spcAft>
                      </a:pPr>
                      <a:r>
                        <a:rPr lang="pt-PT" sz="1600" dirty="0">
                          <a:solidFill>
                            <a:schemeClr val="tx1"/>
                          </a:solidFill>
                          <a:effectLst/>
                        </a:rPr>
                        <a:t>Envoi DA à APR</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Envoi par mail de la DA validée </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BL gestionnaire du contrat</a:t>
                      </a:r>
                      <a:endParaRPr lang="fr-FR" sz="160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a:solidFill>
                            <a:schemeClr val="tx1"/>
                          </a:solidFill>
                          <a:effectLst/>
                        </a:rPr>
                        <a:t>DA autorisée</a:t>
                      </a:r>
                      <a:endParaRPr lang="fr-FR" sz="1600">
                        <a:solidFill>
                          <a:schemeClr val="tx1"/>
                        </a:solidFill>
                        <a:effectLst/>
                        <a:latin typeface="Calibri"/>
                        <a:ea typeface="PMingLiU"/>
                        <a:cs typeface="Arial"/>
                      </a:endParaRPr>
                    </a:p>
                  </a:txBody>
                  <a:tcPr marL="68580" marR="68580" marT="0" marB="0"/>
                </a:tc>
              </a:tr>
              <a:tr h="1377374">
                <a:tc>
                  <a:txBody>
                    <a:bodyPr/>
                    <a:lstStyle/>
                    <a:p>
                      <a:pPr>
                        <a:lnSpc>
                          <a:spcPct val="115000"/>
                        </a:lnSpc>
                        <a:spcAft>
                          <a:spcPts val="600"/>
                        </a:spcAft>
                      </a:pPr>
                      <a:r>
                        <a:rPr lang="pt-PT" sz="1600" dirty="0">
                          <a:solidFill>
                            <a:schemeClr val="tx1"/>
                          </a:solidFill>
                          <a:effectLst/>
                        </a:rPr>
                        <a:t>Réception DA</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dirty="0">
                          <a:solidFill>
                            <a:schemeClr val="tx1"/>
                          </a:solidFill>
                          <a:effectLst/>
                        </a:rPr>
                        <a:t>Réception et contrôle de la DA avant lancement du processus. Si DA incomplète, retour à la BL. Processus non lancé tant que la DA n’est pas correcte et complète.</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dirty="0">
                          <a:solidFill>
                            <a:schemeClr val="tx1"/>
                          </a:solidFill>
                          <a:effectLst/>
                        </a:rPr>
                        <a:t>APR</a:t>
                      </a:r>
                      <a:endParaRPr lang="fr-FR" sz="1600" dirty="0">
                        <a:solidFill>
                          <a:schemeClr val="tx1"/>
                        </a:solidFill>
                        <a:effectLst/>
                        <a:latin typeface="Calibri"/>
                        <a:ea typeface="PMingLiU"/>
                        <a:cs typeface="Arial"/>
                      </a:endParaRPr>
                    </a:p>
                  </a:txBody>
                  <a:tcPr marL="68580" marR="68580" marT="0" marB="0"/>
                </a:tc>
                <a:tc>
                  <a:txBody>
                    <a:bodyPr/>
                    <a:lstStyle/>
                    <a:p>
                      <a:pPr>
                        <a:lnSpc>
                          <a:spcPct val="115000"/>
                        </a:lnSpc>
                        <a:spcAft>
                          <a:spcPts val="600"/>
                        </a:spcAft>
                      </a:pPr>
                      <a:r>
                        <a:rPr lang="pt-PT" sz="1600" dirty="0">
                          <a:solidFill>
                            <a:schemeClr val="tx1"/>
                          </a:solidFill>
                          <a:effectLst/>
                        </a:rPr>
                        <a:t>DA autorisée</a:t>
                      </a:r>
                      <a:endParaRPr lang="fr-FR" sz="1600" dirty="0">
                        <a:solidFill>
                          <a:schemeClr val="tx1"/>
                        </a:solidFill>
                        <a:effectLst/>
                        <a:latin typeface="Calibri"/>
                        <a:ea typeface="PMingLiU"/>
                        <a:cs typeface="Arial"/>
                      </a:endParaRPr>
                    </a:p>
                  </a:txBody>
                  <a:tcPr marL="68580" marR="68580" marT="0" marB="0"/>
                </a:tc>
              </a:tr>
            </a:tbl>
          </a:graphicData>
        </a:graphic>
      </p:graphicFrame>
    </p:spTree>
    <p:extLst>
      <p:ext uri="{BB962C8B-B14F-4D97-AF65-F5344CB8AC3E}">
        <p14:creationId xmlns:p14="http://schemas.microsoft.com/office/powerpoint/2010/main" val="3579213743"/>
      </p:ext>
    </p:extLst>
  </p:cSld>
  <p:clrMapOvr>
    <a:masterClrMapping/>
  </p:clrMapOvr>
  <p:transition spd="slow">
    <p:fade/>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Stratégie Contractuelle  (STC)</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21</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lnSpcReduction="10000"/>
          </a:bodyPr>
          <a:lstStyle/>
          <a:p>
            <a:r>
              <a:rPr lang="fr-FR" dirty="0" smtClean="0"/>
              <a:t>Une stratégie d’achat doit être définie par le service Achats pour tout achat</a:t>
            </a:r>
          </a:p>
          <a:p>
            <a:endParaRPr lang="fr-FR" dirty="0"/>
          </a:p>
          <a:p>
            <a:r>
              <a:rPr lang="fr-FR" dirty="0" smtClean="0"/>
              <a:t>Document : </a:t>
            </a:r>
            <a:r>
              <a:rPr lang="fr-FR" dirty="0" smtClean="0">
                <a:hlinkClick r:id="rId3" action="ppaction://hlinkfile"/>
              </a:rPr>
              <a:t>PROCEDURES\2 - ACHATS BIENS TRAVAUX SERVICES\Annexe 3  -   STC.docx</a:t>
            </a:r>
            <a:endParaRPr lang="fr-FR" dirty="0" smtClean="0"/>
          </a:p>
          <a:p>
            <a:endParaRPr lang="fr-FR" dirty="0"/>
          </a:p>
          <a:p>
            <a:pPr lvl="1"/>
            <a:r>
              <a:rPr lang="fr-FR" dirty="0" smtClean="0"/>
              <a:t>Définition de la stratégie</a:t>
            </a:r>
          </a:p>
          <a:p>
            <a:pPr lvl="1"/>
            <a:r>
              <a:rPr lang="fr-FR" dirty="0" smtClean="0"/>
              <a:t>Les critères d’évaluation</a:t>
            </a:r>
          </a:p>
          <a:p>
            <a:pPr lvl="1"/>
            <a:r>
              <a:rPr lang="fr-FR" dirty="0" smtClean="0"/>
              <a:t>La liste des prestataires</a:t>
            </a:r>
          </a:p>
          <a:p>
            <a:pPr lvl="1"/>
            <a:r>
              <a:rPr lang="fr-FR" dirty="0" smtClean="0"/>
              <a:t>La durée du (des contrats)</a:t>
            </a:r>
          </a:p>
          <a:p>
            <a:pPr lvl="1"/>
            <a:r>
              <a:rPr lang="fr-FR" dirty="0" smtClean="0"/>
              <a:t>La sous-traitance</a:t>
            </a:r>
          </a:p>
          <a:p>
            <a:pPr lvl="1"/>
            <a:r>
              <a:rPr lang="fr-FR" dirty="0" smtClean="0"/>
              <a:t>Le planning</a:t>
            </a:r>
          </a:p>
          <a:p>
            <a:endParaRPr lang="fr-FR" dirty="0" smtClean="0"/>
          </a:p>
          <a:p>
            <a:endParaRPr lang="fr-FR" dirty="0"/>
          </a:p>
          <a:p>
            <a:pPr marL="457188" lvl="1" indent="0">
              <a:buNone/>
            </a:pPr>
            <a:r>
              <a:rPr lang="fr-FR" sz="2400" b="1" dirty="0">
                <a:solidFill>
                  <a:srgbClr val="FF0000"/>
                </a:solidFill>
              </a:rPr>
              <a:t>Retenir  : </a:t>
            </a:r>
            <a:r>
              <a:rPr lang="fr-FR" sz="2400" b="1" dirty="0" smtClean="0">
                <a:solidFill>
                  <a:srgbClr val="FF0000"/>
                </a:solidFill>
              </a:rPr>
              <a:t>STC gérée par les Achats</a:t>
            </a:r>
            <a:r>
              <a:rPr lang="fr-FR" dirty="0" smtClean="0"/>
              <a:t> </a:t>
            </a:r>
          </a:p>
          <a:p>
            <a:endParaRPr lang="fr-FR" dirty="0"/>
          </a:p>
        </p:txBody>
      </p:sp>
    </p:spTree>
    <p:extLst>
      <p:ext uri="{BB962C8B-B14F-4D97-AF65-F5344CB8AC3E}">
        <p14:creationId xmlns:p14="http://schemas.microsoft.com/office/powerpoint/2010/main" val="2835994248"/>
      </p:ext>
    </p:extLst>
  </p:cSld>
  <p:clrMapOvr>
    <a:masterClrMapping/>
  </p:clrMapOvr>
  <p:transition spd="slow">
    <p:fade/>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Transmission, explication, réception des offres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22</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lnSpcReduction="10000"/>
          </a:bodyPr>
          <a:lstStyle/>
          <a:p>
            <a:r>
              <a:rPr lang="fr-FR" dirty="0" smtClean="0"/>
              <a:t>Quel que soit le montant de la DA et la STC, toutes les transmission, explication, réception sont gérées par les Achats.</a:t>
            </a:r>
          </a:p>
          <a:p>
            <a:endParaRPr lang="fr-FR" dirty="0"/>
          </a:p>
          <a:p>
            <a:r>
              <a:rPr lang="fr-FR" dirty="0" smtClean="0"/>
              <a:t>Les demandes d’explication technique passent  par  les Achats </a:t>
            </a:r>
          </a:p>
          <a:p>
            <a:endParaRPr lang="fr-FR" dirty="0"/>
          </a:p>
          <a:p>
            <a:r>
              <a:rPr lang="fr-FR" dirty="0" smtClean="0"/>
              <a:t>Réception des offres &lt; 50 K€ par mail, &gt; 50 K€ par voie postale</a:t>
            </a:r>
          </a:p>
          <a:p>
            <a:endParaRPr lang="fr-FR" dirty="0"/>
          </a:p>
          <a:p>
            <a:r>
              <a:rPr lang="fr-FR" dirty="0" smtClean="0"/>
              <a:t>Documents PV ouverture : </a:t>
            </a:r>
            <a:r>
              <a:rPr lang="fr-FR" dirty="0" smtClean="0">
                <a:hlinkClick r:id="rId3" action="ppaction://hlinkfile"/>
              </a:rPr>
              <a:t>PROCEDURES\2 - ACHATS BIENS TRAVAUX SERVICES\Annexe 4 - PV Ouverture des Offres.xlsx</a:t>
            </a:r>
            <a:endParaRPr lang="fr-FR" dirty="0" smtClean="0"/>
          </a:p>
          <a:p>
            <a:endParaRPr lang="fr-FR" dirty="0" smtClean="0"/>
          </a:p>
          <a:p>
            <a:endParaRPr lang="fr-FR" dirty="0"/>
          </a:p>
          <a:p>
            <a:pPr marL="457188" lvl="1" indent="0">
              <a:buNone/>
            </a:pPr>
            <a:r>
              <a:rPr lang="fr-FR" sz="2400" b="1" dirty="0">
                <a:solidFill>
                  <a:srgbClr val="FF0000"/>
                </a:solidFill>
              </a:rPr>
              <a:t>Retenir  : </a:t>
            </a:r>
            <a:r>
              <a:rPr lang="fr-FR" sz="2400" b="1" dirty="0" smtClean="0">
                <a:solidFill>
                  <a:srgbClr val="FF0000"/>
                </a:solidFill>
              </a:rPr>
              <a:t>Toute demande de cotation est gérée par les Achats, pas d’explication directe entre BL et les prestataires</a:t>
            </a:r>
            <a:r>
              <a:rPr lang="fr-FR" dirty="0" smtClean="0"/>
              <a:t> </a:t>
            </a:r>
          </a:p>
          <a:p>
            <a:endParaRPr lang="fr-FR" dirty="0"/>
          </a:p>
        </p:txBody>
      </p:sp>
    </p:spTree>
    <p:extLst>
      <p:ext uri="{BB962C8B-B14F-4D97-AF65-F5344CB8AC3E}">
        <p14:creationId xmlns:p14="http://schemas.microsoft.com/office/powerpoint/2010/main" val="832686332"/>
      </p:ext>
    </p:extLst>
  </p:cSld>
  <p:clrMapOvr>
    <a:masterClrMapping/>
  </p:clrMapOvr>
  <p:transition spd="slow">
    <p:fade/>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Evaluation des offres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23</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85000" lnSpcReduction="10000"/>
          </a:bodyPr>
          <a:lstStyle/>
          <a:p>
            <a:r>
              <a:rPr lang="fr-FR" dirty="0" smtClean="0"/>
              <a:t>Offres techniques sont évaluées par les BL</a:t>
            </a:r>
          </a:p>
          <a:p>
            <a:r>
              <a:rPr lang="fr-FR" dirty="0" smtClean="0"/>
              <a:t>Evaluation </a:t>
            </a:r>
            <a:r>
              <a:rPr lang="fr-FR" dirty="0"/>
              <a:t>technique avec stratégie d’attribution </a:t>
            </a:r>
            <a:r>
              <a:rPr lang="fr-FR" dirty="0">
                <a:solidFill>
                  <a:srgbClr val="FF0000"/>
                </a:solidFill>
              </a:rPr>
              <a:t>au moins disant</a:t>
            </a:r>
            <a:r>
              <a:rPr lang="fr-FR" dirty="0"/>
              <a:t> :</a:t>
            </a:r>
          </a:p>
          <a:p>
            <a:pPr lvl="1"/>
            <a:r>
              <a:rPr lang="fr-FR" dirty="0"/>
              <a:t>Dans ce cas la BL vérifie si le prestataire répond techniquement à la demande ou non. L’évaluation donne lieu à OK ou non pour prise en considération de la réponse du prestataire</a:t>
            </a:r>
          </a:p>
          <a:p>
            <a:pPr lvl="1"/>
            <a:r>
              <a:rPr lang="fr-FR" dirty="0">
                <a:hlinkClick r:id="rId3" action="ppaction://hlinkfile"/>
              </a:rPr>
              <a:t>PROCEDURES\2 - ACHATS BIENS TRAVAUX SERVICES\Annexe 5 - Evaluation technique  MOINS DISANT 052019.xlsx</a:t>
            </a:r>
            <a:endParaRPr lang="fr-FR" dirty="0"/>
          </a:p>
          <a:p>
            <a:pPr lvl="1"/>
            <a:endParaRPr lang="fr-FR" dirty="0"/>
          </a:p>
          <a:p>
            <a:r>
              <a:rPr lang="fr-FR" dirty="0"/>
              <a:t>Evaluation technique avec stratégie d’attribution </a:t>
            </a:r>
            <a:r>
              <a:rPr lang="fr-FR" dirty="0">
                <a:solidFill>
                  <a:srgbClr val="FF0000"/>
                </a:solidFill>
              </a:rPr>
              <a:t>au mieux disant</a:t>
            </a:r>
            <a:r>
              <a:rPr lang="fr-FR" dirty="0"/>
              <a:t> :</a:t>
            </a:r>
          </a:p>
          <a:p>
            <a:pPr lvl="1"/>
            <a:r>
              <a:rPr lang="fr-FR" dirty="0"/>
              <a:t>Dans ce cas une évaluation et des notes sont attribuées à chaque critère d’évaluation préalablement définis et communiqués aux prestataires</a:t>
            </a:r>
          </a:p>
          <a:p>
            <a:pPr lvl="1"/>
            <a:r>
              <a:rPr lang="fr-FR" dirty="0">
                <a:hlinkClick r:id="rId4" action="ppaction://hlinkfile"/>
              </a:rPr>
              <a:t>PROCEDURES\2 - ACHATS BIENS TRAVAUX SERVICES\Annexe 6 - Evaluation technique   MIEUX DISANT 052019.xlsx</a:t>
            </a:r>
            <a:endParaRPr lang="fr-FR" dirty="0"/>
          </a:p>
          <a:p>
            <a:endParaRPr lang="fr-FR" dirty="0" smtClean="0"/>
          </a:p>
          <a:p>
            <a:r>
              <a:rPr lang="fr-FR" dirty="0" smtClean="0"/>
              <a:t>Offres économiques évaluées par les Achats</a:t>
            </a:r>
          </a:p>
          <a:p>
            <a:endParaRPr lang="fr-FR" dirty="0" smtClean="0"/>
          </a:p>
          <a:p>
            <a:endParaRPr lang="fr-FR" dirty="0"/>
          </a:p>
          <a:p>
            <a:pPr marL="457188" lvl="1" indent="0">
              <a:buNone/>
            </a:pPr>
            <a:r>
              <a:rPr lang="fr-FR" sz="2400" b="1" dirty="0">
                <a:solidFill>
                  <a:srgbClr val="FF0000"/>
                </a:solidFill>
              </a:rPr>
              <a:t>Retenir  : </a:t>
            </a:r>
            <a:r>
              <a:rPr lang="fr-FR" sz="2400" b="1" dirty="0" smtClean="0">
                <a:solidFill>
                  <a:srgbClr val="FF0000"/>
                </a:solidFill>
              </a:rPr>
              <a:t> La précision du </a:t>
            </a:r>
            <a:r>
              <a:rPr lang="fr-FR" sz="2400" b="1" dirty="0" err="1" smtClean="0">
                <a:solidFill>
                  <a:srgbClr val="FF0000"/>
                </a:solidFill>
              </a:rPr>
              <a:t>brief</a:t>
            </a:r>
            <a:r>
              <a:rPr lang="fr-FR" sz="2400" b="1" dirty="0" smtClean="0">
                <a:solidFill>
                  <a:srgbClr val="FF0000"/>
                </a:solidFill>
              </a:rPr>
              <a:t> ou cahier des charges facilite l’évaluation technique. Toute offre non retenue techniquement doit être motivée et est exclue de l’évaluation économique.</a:t>
            </a:r>
            <a:r>
              <a:rPr lang="fr-FR" dirty="0" smtClean="0"/>
              <a:t> </a:t>
            </a:r>
          </a:p>
          <a:p>
            <a:endParaRPr lang="fr-FR" dirty="0"/>
          </a:p>
        </p:txBody>
      </p:sp>
    </p:spTree>
    <p:extLst>
      <p:ext uri="{BB962C8B-B14F-4D97-AF65-F5344CB8AC3E}">
        <p14:creationId xmlns:p14="http://schemas.microsoft.com/office/powerpoint/2010/main" val="3905698005"/>
      </p:ext>
    </p:extLst>
  </p:cSld>
  <p:clrMapOvr>
    <a:masterClrMapping/>
  </p:clrMapOvr>
  <p:transition spd="slow">
    <p:fade/>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Adjudication et contrat</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24</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85000" lnSpcReduction="20000"/>
          </a:bodyPr>
          <a:lstStyle/>
          <a:p>
            <a:r>
              <a:rPr lang="fr-FR" dirty="0" smtClean="0"/>
              <a:t>Le service Achats prépare le document d’attribution du marché (PAC) : </a:t>
            </a:r>
            <a:r>
              <a:rPr lang="fr-FR" dirty="0" smtClean="0">
                <a:hlinkClick r:id="rId3" action="ppaction://hlinkfile"/>
              </a:rPr>
              <a:t>PROCEDURES\2 - ACHATS BIENS TRAVAUX SERVICES\Annexe 8 -  Comité de validation  (PAC).docx</a:t>
            </a:r>
            <a:endParaRPr lang="fr-FR" dirty="0" smtClean="0"/>
          </a:p>
          <a:p>
            <a:endParaRPr lang="fr-FR" dirty="0"/>
          </a:p>
          <a:p>
            <a:r>
              <a:rPr lang="fr-FR" dirty="0" smtClean="0"/>
              <a:t>La validation est faite en fonction du montant du marché, la BL ne participe pas à la décision finale de l’attribution du marché</a:t>
            </a:r>
          </a:p>
          <a:p>
            <a:endParaRPr lang="fr-FR" dirty="0"/>
          </a:p>
          <a:p>
            <a:r>
              <a:rPr lang="fr-FR" dirty="0" smtClean="0"/>
              <a:t>La communication du résultat de l’adjudication est faite par les Achats</a:t>
            </a:r>
          </a:p>
          <a:p>
            <a:endParaRPr lang="fr-FR" dirty="0"/>
          </a:p>
          <a:p>
            <a:r>
              <a:rPr lang="fr-FR" dirty="0" smtClean="0"/>
              <a:t>L’élaboration du contrat est géré par les Achats en lien avec le service juridique</a:t>
            </a:r>
          </a:p>
          <a:p>
            <a:endParaRPr lang="fr-FR" dirty="0"/>
          </a:p>
          <a:p>
            <a:r>
              <a:rPr lang="fr-FR" dirty="0" smtClean="0"/>
              <a:t>Le contrat est saisi sur SAP à partir des informations fournies par la BL. Le montant ne doit pas dépasser le montant indiqué dans la PAC et doit correspondre aux GM indiqués dans la DA</a:t>
            </a:r>
          </a:p>
          <a:p>
            <a:endParaRPr lang="fr-FR" dirty="0" smtClean="0"/>
          </a:p>
          <a:p>
            <a:endParaRPr lang="fr-FR" dirty="0" smtClean="0"/>
          </a:p>
          <a:p>
            <a:endParaRPr lang="fr-FR" dirty="0"/>
          </a:p>
          <a:p>
            <a:endParaRPr lang="fr-FR" dirty="0"/>
          </a:p>
          <a:p>
            <a:pPr marL="457188" lvl="1" indent="0">
              <a:buNone/>
            </a:pPr>
            <a:r>
              <a:rPr lang="fr-FR" sz="2400" b="1" dirty="0">
                <a:solidFill>
                  <a:srgbClr val="FF0000"/>
                </a:solidFill>
              </a:rPr>
              <a:t>Retenir  : </a:t>
            </a:r>
            <a:r>
              <a:rPr lang="fr-FR" sz="2400" b="1" dirty="0" smtClean="0">
                <a:solidFill>
                  <a:srgbClr val="FF0000"/>
                </a:solidFill>
              </a:rPr>
              <a:t>cohérence entre DA, STC, PAC, SAP</a:t>
            </a:r>
            <a:endParaRPr lang="fr-FR" dirty="0"/>
          </a:p>
        </p:txBody>
      </p:sp>
    </p:spTree>
    <p:extLst>
      <p:ext uri="{BB962C8B-B14F-4D97-AF65-F5344CB8AC3E}">
        <p14:creationId xmlns:p14="http://schemas.microsoft.com/office/powerpoint/2010/main" val="1873069163"/>
      </p:ext>
    </p:extLst>
  </p:cSld>
  <p:clrMapOvr>
    <a:masterClrMapping/>
  </p:clrMapOvr>
  <p:transition spd="slow">
    <p:fade/>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Synthèse process Achats </a:t>
            </a:r>
            <a:r>
              <a:rPr lang="it-IT" dirty="0" smtClean="0">
                <a:solidFill>
                  <a:srgbClr val="FF0000"/>
                </a:solidFill>
              </a:rPr>
              <a:t>DA consultation </a:t>
            </a:r>
            <a:endParaRPr lang="it-IT" dirty="0">
              <a:solidFill>
                <a:srgbClr val="FF0000"/>
              </a:solidFill>
            </a:endParaRPr>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25</a:t>
            </a:fld>
            <a:endParaRPr lang="en-GB" dirty="0"/>
          </a:p>
        </p:txBody>
      </p:sp>
      <p:graphicFrame>
        <p:nvGraphicFramePr>
          <p:cNvPr id="5" name="Espace réservé du contenu 4"/>
          <p:cNvGraphicFramePr>
            <a:graphicFrameLocks noGrp="1"/>
          </p:cNvGraphicFramePr>
          <p:nvPr>
            <p:ph sz="quarter" idx="10"/>
            <p:extLst>
              <p:ext uri="{D42A27DB-BD31-4B8C-83A1-F6EECF244321}">
                <p14:modId xmlns:p14="http://schemas.microsoft.com/office/powerpoint/2010/main" val="706215581"/>
              </p:ext>
            </p:extLst>
          </p:nvPr>
        </p:nvGraphicFramePr>
        <p:xfrm>
          <a:off x="923027" y="1086928"/>
          <a:ext cx="9790980" cy="5322498"/>
        </p:xfrm>
        <a:graphic>
          <a:graphicData uri="http://schemas.openxmlformats.org/drawingml/2006/table">
            <a:tbl>
              <a:tblPr firstRow="1" firstCol="1" bandRow="1">
                <a:tableStyleId>{5C22544A-7EE6-4342-B048-85BDC9FD1C3A}</a:tableStyleId>
              </a:tblPr>
              <a:tblGrid>
                <a:gridCol w="2447745"/>
                <a:gridCol w="2447745"/>
                <a:gridCol w="2447745"/>
                <a:gridCol w="2447745"/>
              </a:tblGrid>
              <a:tr h="576260">
                <a:tc>
                  <a:txBody>
                    <a:bodyPr/>
                    <a:lstStyle/>
                    <a:p>
                      <a:pPr algn="ctr">
                        <a:lnSpc>
                          <a:spcPct val="115000"/>
                        </a:lnSpc>
                        <a:spcAft>
                          <a:spcPts val="0"/>
                        </a:spcAft>
                      </a:pPr>
                      <a:r>
                        <a:rPr lang="fr-FR" sz="1400" dirty="0">
                          <a:solidFill>
                            <a:schemeClr val="tx1"/>
                          </a:solidFill>
                          <a:effectLst/>
                        </a:rPr>
                        <a:t>Actions</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Négociation Directe  &lt; 15 K€</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Appel d'Offres Simplifié </a:t>
                      </a:r>
                      <a:br>
                        <a:rPr lang="fr-FR" sz="1400">
                          <a:solidFill>
                            <a:schemeClr val="tx1"/>
                          </a:solidFill>
                          <a:effectLst/>
                        </a:rPr>
                      </a:br>
                      <a:r>
                        <a:rPr lang="fr-FR" sz="1400">
                          <a:solidFill>
                            <a:schemeClr val="tx1"/>
                          </a:solidFill>
                          <a:effectLst/>
                        </a:rPr>
                        <a:t>(&gt;15 K€ et &lt;50 K€)</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Appel d'Offres classique </a:t>
                      </a:r>
                      <a:br>
                        <a:rPr lang="fr-FR" sz="1400">
                          <a:solidFill>
                            <a:schemeClr val="tx1"/>
                          </a:solidFill>
                          <a:effectLst/>
                        </a:rPr>
                      </a:br>
                      <a:r>
                        <a:rPr lang="fr-FR" sz="1400">
                          <a:solidFill>
                            <a:schemeClr val="tx1"/>
                          </a:solidFill>
                          <a:effectLst/>
                        </a:rPr>
                        <a:t>(≥50 K€)</a:t>
                      </a:r>
                      <a:endParaRPr lang="fr-FR" sz="1400">
                        <a:solidFill>
                          <a:schemeClr val="tx1"/>
                        </a:solidFill>
                        <a:effectLst/>
                        <a:latin typeface="Calibri"/>
                        <a:ea typeface="PMingLiU"/>
                        <a:cs typeface="Arial"/>
                      </a:endParaRPr>
                    </a:p>
                  </a:txBody>
                  <a:tcPr marL="38293" marR="38293" marT="0" marB="0" anchor="ctr"/>
                </a:tc>
              </a:tr>
              <a:tr h="576260">
                <a:tc>
                  <a:txBody>
                    <a:bodyPr/>
                    <a:lstStyle/>
                    <a:p>
                      <a:pPr>
                        <a:lnSpc>
                          <a:spcPct val="115000"/>
                        </a:lnSpc>
                        <a:spcAft>
                          <a:spcPts val="0"/>
                        </a:spcAft>
                      </a:pPr>
                      <a:r>
                        <a:rPr lang="fr-FR" sz="1400" dirty="0">
                          <a:solidFill>
                            <a:schemeClr val="tx1"/>
                          </a:solidFill>
                          <a:effectLst/>
                        </a:rPr>
                        <a:t>DA </a:t>
                      </a:r>
                      <a:r>
                        <a:rPr lang="fr-FR" sz="1400" dirty="0" smtClean="0">
                          <a:solidFill>
                            <a:schemeClr val="tx1"/>
                          </a:solidFill>
                          <a:effectLst/>
                        </a:rPr>
                        <a:t> CONSULTATION </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BL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BL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BL</a:t>
                      </a:r>
                      <a:endParaRPr lang="fr-FR" sz="1400">
                        <a:solidFill>
                          <a:schemeClr val="tx1"/>
                        </a:solidFill>
                        <a:effectLst/>
                        <a:latin typeface="Calibri"/>
                        <a:ea typeface="PMingLiU"/>
                        <a:cs typeface="Arial"/>
                      </a:endParaRPr>
                    </a:p>
                  </a:txBody>
                  <a:tcPr marL="38293" marR="38293" marT="0" marB="0" anchor="ctr"/>
                </a:tc>
              </a:tr>
              <a:tr h="546007">
                <a:tc>
                  <a:txBody>
                    <a:bodyPr/>
                    <a:lstStyle/>
                    <a:p>
                      <a:pPr>
                        <a:lnSpc>
                          <a:spcPct val="115000"/>
                        </a:lnSpc>
                        <a:spcAft>
                          <a:spcPts val="0"/>
                        </a:spcAft>
                      </a:pPr>
                      <a:r>
                        <a:rPr lang="fr-FR" sz="1400">
                          <a:solidFill>
                            <a:schemeClr val="tx1"/>
                          </a:solidFill>
                          <a:effectLst/>
                        </a:rPr>
                        <a:t>Validation DA</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smtClean="0">
                          <a:solidFill>
                            <a:schemeClr val="tx1"/>
                          </a:solidFill>
                          <a:effectLst/>
                        </a:rPr>
                        <a:t>Responsable service</a:t>
                      </a:r>
                      <a:r>
                        <a:rPr lang="fr-FR" sz="1400" baseline="0" dirty="0" smtClean="0">
                          <a:solidFill>
                            <a:schemeClr val="tx1"/>
                          </a:solidFill>
                          <a:effectLst/>
                        </a:rPr>
                        <a:t> ou </a:t>
                      </a:r>
                      <a:r>
                        <a:rPr lang="fr-FR" sz="1400" dirty="0" smtClean="0">
                          <a:solidFill>
                            <a:schemeClr val="tx1"/>
                          </a:solidFill>
                          <a:effectLst/>
                        </a:rPr>
                        <a:t> BL selon pouvoirs</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smtClean="0">
                          <a:solidFill>
                            <a:schemeClr val="tx1"/>
                          </a:solidFill>
                          <a:effectLst/>
                        </a:rPr>
                        <a:t>Responsable BL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r>
              <a:tr h="576260">
                <a:tc>
                  <a:txBody>
                    <a:bodyPr/>
                    <a:lstStyle/>
                    <a:p>
                      <a:pPr>
                        <a:lnSpc>
                          <a:spcPct val="115000"/>
                        </a:lnSpc>
                        <a:spcAft>
                          <a:spcPts val="0"/>
                        </a:spcAft>
                      </a:pPr>
                      <a:r>
                        <a:rPr lang="fr-FR" sz="1400" dirty="0">
                          <a:solidFill>
                            <a:schemeClr val="tx1"/>
                          </a:solidFill>
                          <a:effectLst/>
                        </a:rPr>
                        <a:t>STC</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 ou Responsable Achats</a:t>
                      </a:r>
                      <a:endParaRPr lang="fr-FR" sz="1400">
                        <a:solidFill>
                          <a:schemeClr val="tx1"/>
                        </a:solidFill>
                        <a:effectLst/>
                        <a:latin typeface="Calibri"/>
                        <a:ea typeface="PMingLiU"/>
                        <a:cs typeface="Arial"/>
                      </a:endParaRPr>
                    </a:p>
                  </a:txBody>
                  <a:tcPr marL="38293" marR="38293" marT="0" marB="0" anchor="ctr"/>
                </a:tc>
              </a:tr>
              <a:tr h="546007">
                <a:tc>
                  <a:txBody>
                    <a:bodyPr/>
                    <a:lstStyle/>
                    <a:p>
                      <a:pPr>
                        <a:lnSpc>
                          <a:spcPct val="115000"/>
                        </a:lnSpc>
                        <a:spcAft>
                          <a:spcPts val="0"/>
                        </a:spcAft>
                      </a:pPr>
                      <a:r>
                        <a:rPr lang="fr-FR" sz="1400" dirty="0">
                          <a:solidFill>
                            <a:schemeClr val="tx1"/>
                          </a:solidFill>
                          <a:effectLst/>
                        </a:rPr>
                        <a:t>Validation STC</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smtClean="0">
                          <a:solidFill>
                            <a:schemeClr val="tx1"/>
                          </a:solidFill>
                          <a:effectLst/>
                        </a:rPr>
                        <a:t>Responsable Achats</a:t>
                      </a:r>
                      <a:endParaRPr lang="fr-FR" sz="1400" dirty="0">
                        <a:solidFill>
                          <a:schemeClr val="tx1"/>
                        </a:solidFill>
                        <a:effectLst/>
                        <a:latin typeface="Calibri"/>
                        <a:ea typeface="PMingLiU"/>
                        <a:cs typeface="Arial"/>
                      </a:endParaRPr>
                    </a:p>
                  </a:txBody>
                  <a:tcPr marL="38293" marR="38293" marT="0" marB="0" anchor="ctr"/>
                </a:tc>
                <a:tc>
                  <a:txBody>
                    <a:bodyPr/>
                    <a:lstStyle/>
                    <a:p>
                      <a:pPr marL="0" marR="0" indent="0" algn="ctr" defTabSz="914377" rtl="0" eaLnBrk="1" fontAlgn="auto" latinLnBrk="0" hangingPunct="1">
                        <a:lnSpc>
                          <a:spcPct val="115000"/>
                        </a:lnSpc>
                        <a:spcBef>
                          <a:spcPts val="0"/>
                        </a:spcBef>
                        <a:spcAft>
                          <a:spcPts val="0"/>
                        </a:spcAft>
                        <a:buClrTx/>
                        <a:buSzTx/>
                        <a:buFontTx/>
                        <a:buNone/>
                        <a:tabLst/>
                        <a:defRPr/>
                      </a:pPr>
                      <a:r>
                        <a:rPr lang="fr-FR" sz="1400" dirty="0" smtClean="0">
                          <a:solidFill>
                            <a:schemeClr val="tx1"/>
                          </a:solidFill>
                          <a:effectLst/>
                        </a:rPr>
                        <a:t>Responsable Achats</a:t>
                      </a:r>
                      <a:endParaRPr lang="fr-FR" sz="1400" dirty="0" smtClean="0">
                        <a:solidFill>
                          <a:schemeClr val="tx1"/>
                        </a:solidFill>
                        <a:effectLst/>
                        <a:latin typeface="+mn-lt"/>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Envoi de la consultation</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 par mail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 </a:t>
                      </a:r>
                      <a:r>
                        <a:rPr lang="fr-FR" sz="1400" dirty="0" smtClean="0">
                          <a:solidFill>
                            <a:schemeClr val="tx1"/>
                          </a:solidFill>
                          <a:effectLst/>
                        </a:rPr>
                        <a:t>par </a:t>
                      </a:r>
                      <a:r>
                        <a:rPr lang="fr-FR" sz="1400" dirty="0">
                          <a:solidFill>
                            <a:schemeClr val="tx1"/>
                          </a:solidFill>
                          <a:effectLst/>
                        </a:rPr>
                        <a:t>mail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 ou Responsable achats par mail</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Réception de l'offre</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par mail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par mail </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smtClean="0">
                          <a:solidFill>
                            <a:schemeClr val="tx1"/>
                          </a:solidFill>
                          <a:effectLst/>
                        </a:rPr>
                        <a:t>Sous enveloppes </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Approbation</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Service Achats après validation technique BL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Service Achats après validation technique BL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Comité d'appel d'offres</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Signature contrat</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r>
            </a:tbl>
          </a:graphicData>
        </a:graphic>
      </p:graphicFrame>
    </p:spTree>
    <p:extLst>
      <p:ext uri="{BB962C8B-B14F-4D97-AF65-F5344CB8AC3E}">
        <p14:creationId xmlns:p14="http://schemas.microsoft.com/office/powerpoint/2010/main" val="1356770001"/>
      </p:ext>
    </p:extLst>
  </p:cSld>
  <p:clrMapOvr>
    <a:masterClrMapping/>
  </p:clrMapOvr>
  <p:transition spd="slow">
    <p:fade/>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Synthèse process Achats </a:t>
            </a:r>
            <a:r>
              <a:rPr lang="it-IT" dirty="0" smtClean="0">
                <a:solidFill>
                  <a:srgbClr val="FF0000"/>
                </a:solidFill>
              </a:rPr>
              <a:t>en Attribution Directe </a:t>
            </a:r>
            <a:endParaRPr lang="it-IT" dirty="0">
              <a:solidFill>
                <a:srgbClr val="FF0000"/>
              </a:solidFill>
            </a:endParaRPr>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26</a:t>
            </a:fld>
            <a:endParaRPr lang="en-GB" dirty="0"/>
          </a:p>
        </p:txBody>
      </p:sp>
      <p:graphicFrame>
        <p:nvGraphicFramePr>
          <p:cNvPr id="5" name="Espace réservé du contenu 4"/>
          <p:cNvGraphicFramePr>
            <a:graphicFrameLocks noGrp="1"/>
          </p:cNvGraphicFramePr>
          <p:nvPr>
            <p:ph sz="quarter" idx="10"/>
            <p:extLst>
              <p:ext uri="{D42A27DB-BD31-4B8C-83A1-F6EECF244321}">
                <p14:modId xmlns:p14="http://schemas.microsoft.com/office/powerpoint/2010/main" val="1524988948"/>
              </p:ext>
            </p:extLst>
          </p:nvPr>
        </p:nvGraphicFramePr>
        <p:xfrm>
          <a:off x="923027" y="1086928"/>
          <a:ext cx="9790980" cy="5322498"/>
        </p:xfrm>
        <a:graphic>
          <a:graphicData uri="http://schemas.openxmlformats.org/drawingml/2006/table">
            <a:tbl>
              <a:tblPr firstRow="1" firstCol="1" bandRow="1">
                <a:tableStyleId>{5C22544A-7EE6-4342-B048-85BDC9FD1C3A}</a:tableStyleId>
              </a:tblPr>
              <a:tblGrid>
                <a:gridCol w="2447745"/>
                <a:gridCol w="2447745"/>
                <a:gridCol w="2447745"/>
                <a:gridCol w="2447745"/>
              </a:tblGrid>
              <a:tr h="576260">
                <a:tc>
                  <a:txBody>
                    <a:bodyPr/>
                    <a:lstStyle/>
                    <a:p>
                      <a:pPr algn="ctr">
                        <a:lnSpc>
                          <a:spcPct val="115000"/>
                        </a:lnSpc>
                        <a:spcAft>
                          <a:spcPts val="0"/>
                        </a:spcAft>
                      </a:pPr>
                      <a:r>
                        <a:rPr lang="fr-FR" sz="1400" dirty="0">
                          <a:solidFill>
                            <a:schemeClr val="tx1"/>
                          </a:solidFill>
                          <a:effectLst/>
                        </a:rPr>
                        <a:t>Actions</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Négociation Directe  &lt; 15 K€</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Appel d'Offres Simplifié </a:t>
                      </a:r>
                      <a:br>
                        <a:rPr lang="fr-FR" sz="1400">
                          <a:solidFill>
                            <a:schemeClr val="tx1"/>
                          </a:solidFill>
                          <a:effectLst/>
                        </a:rPr>
                      </a:br>
                      <a:r>
                        <a:rPr lang="fr-FR" sz="1400">
                          <a:solidFill>
                            <a:schemeClr val="tx1"/>
                          </a:solidFill>
                          <a:effectLst/>
                        </a:rPr>
                        <a:t>(&gt;15 K€ et &lt;50 K€)</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Appel d'Offres classique </a:t>
                      </a:r>
                      <a:br>
                        <a:rPr lang="fr-FR" sz="1400">
                          <a:solidFill>
                            <a:schemeClr val="tx1"/>
                          </a:solidFill>
                          <a:effectLst/>
                        </a:rPr>
                      </a:br>
                      <a:r>
                        <a:rPr lang="fr-FR" sz="1400">
                          <a:solidFill>
                            <a:schemeClr val="tx1"/>
                          </a:solidFill>
                          <a:effectLst/>
                        </a:rPr>
                        <a:t>(≥50 K€)</a:t>
                      </a:r>
                      <a:endParaRPr lang="fr-FR" sz="1400">
                        <a:solidFill>
                          <a:schemeClr val="tx1"/>
                        </a:solidFill>
                        <a:effectLst/>
                        <a:latin typeface="Calibri"/>
                        <a:ea typeface="PMingLiU"/>
                        <a:cs typeface="Arial"/>
                      </a:endParaRPr>
                    </a:p>
                  </a:txBody>
                  <a:tcPr marL="38293" marR="38293" marT="0" marB="0" anchor="ctr"/>
                </a:tc>
              </a:tr>
              <a:tr h="576260">
                <a:tc>
                  <a:txBody>
                    <a:bodyPr/>
                    <a:lstStyle/>
                    <a:p>
                      <a:pPr>
                        <a:lnSpc>
                          <a:spcPct val="115000"/>
                        </a:lnSpc>
                        <a:spcAft>
                          <a:spcPts val="0"/>
                        </a:spcAft>
                      </a:pPr>
                      <a:r>
                        <a:rPr lang="fr-FR" sz="1400">
                          <a:solidFill>
                            <a:schemeClr val="tx1"/>
                          </a:solidFill>
                          <a:effectLst/>
                        </a:rPr>
                        <a:t>DA ATTRIBUTION DIRECTE</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BL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BL</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BL</a:t>
                      </a:r>
                      <a:endParaRPr lang="fr-FR" sz="1400">
                        <a:solidFill>
                          <a:schemeClr val="tx1"/>
                        </a:solidFill>
                        <a:effectLst/>
                        <a:latin typeface="Calibri"/>
                        <a:ea typeface="PMingLiU"/>
                        <a:cs typeface="Arial"/>
                      </a:endParaRPr>
                    </a:p>
                  </a:txBody>
                  <a:tcPr marL="38293" marR="38293" marT="0" marB="0" anchor="ctr"/>
                </a:tc>
              </a:tr>
              <a:tr h="546007">
                <a:tc>
                  <a:txBody>
                    <a:bodyPr/>
                    <a:lstStyle/>
                    <a:p>
                      <a:pPr>
                        <a:lnSpc>
                          <a:spcPct val="115000"/>
                        </a:lnSpc>
                        <a:spcAft>
                          <a:spcPts val="0"/>
                        </a:spcAft>
                      </a:pPr>
                      <a:r>
                        <a:rPr lang="fr-FR" sz="1400">
                          <a:solidFill>
                            <a:schemeClr val="tx1"/>
                          </a:solidFill>
                          <a:effectLst/>
                        </a:rPr>
                        <a:t>Validation DA</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r>
              <a:tr h="576260">
                <a:tc>
                  <a:txBody>
                    <a:bodyPr/>
                    <a:lstStyle/>
                    <a:p>
                      <a:pPr>
                        <a:lnSpc>
                          <a:spcPct val="115000"/>
                        </a:lnSpc>
                        <a:spcAft>
                          <a:spcPts val="0"/>
                        </a:spcAft>
                      </a:pPr>
                      <a:r>
                        <a:rPr lang="fr-FR" sz="1400" dirty="0">
                          <a:solidFill>
                            <a:schemeClr val="tx1"/>
                          </a:solidFill>
                          <a:effectLst/>
                        </a:rPr>
                        <a:t>STC</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 ou Responsable Achats</a:t>
                      </a:r>
                      <a:endParaRPr lang="fr-FR" sz="1400">
                        <a:solidFill>
                          <a:schemeClr val="tx1"/>
                        </a:solidFill>
                        <a:effectLst/>
                        <a:latin typeface="Calibri"/>
                        <a:ea typeface="PMingLiU"/>
                        <a:cs typeface="Arial"/>
                      </a:endParaRPr>
                    </a:p>
                  </a:txBody>
                  <a:tcPr marL="38293" marR="38293" marT="0" marB="0" anchor="ctr"/>
                </a:tc>
              </a:tr>
              <a:tr h="546007">
                <a:tc>
                  <a:txBody>
                    <a:bodyPr/>
                    <a:lstStyle/>
                    <a:p>
                      <a:pPr>
                        <a:lnSpc>
                          <a:spcPct val="115000"/>
                        </a:lnSpc>
                        <a:spcAft>
                          <a:spcPts val="0"/>
                        </a:spcAft>
                      </a:pPr>
                      <a:r>
                        <a:rPr lang="fr-FR" sz="1400">
                          <a:solidFill>
                            <a:schemeClr val="tx1"/>
                          </a:solidFill>
                          <a:effectLst/>
                        </a:rPr>
                        <a:t>Validation STC</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Envoi de la consultation</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 par mail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Acheteur ou Responsable achats par mail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Acheteur ou Responsable achats par mail</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Réception de l'offre</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par mail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par mail </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par mail </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Approbation</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Service Achats après validation technique BL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Service Achats après validation technique BL</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Comité d'appel d'offres</a:t>
                      </a:r>
                      <a:endParaRPr lang="fr-FR" sz="1400" dirty="0">
                        <a:solidFill>
                          <a:schemeClr val="tx1"/>
                        </a:solidFill>
                        <a:effectLst/>
                        <a:latin typeface="Calibri"/>
                        <a:ea typeface="PMingLiU"/>
                        <a:cs typeface="Arial"/>
                      </a:endParaRPr>
                    </a:p>
                  </a:txBody>
                  <a:tcPr marL="38293" marR="38293" marT="0" marB="0" anchor="ctr"/>
                </a:tc>
              </a:tr>
              <a:tr h="625426">
                <a:tc>
                  <a:txBody>
                    <a:bodyPr/>
                    <a:lstStyle/>
                    <a:p>
                      <a:pPr>
                        <a:lnSpc>
                          <a:spcPct val="115000"/>
                        </a:lnSpc>
                        <a:spcAft>
                          <a:spcPts val="0"/>
                        </a:spcAft>
                      </a:pPr>
                      <a:r>
                        <a:rPr lang="fr-FR" sz="1400">
                          <a:solidFill>
                            <a:schemeClr val="tx1"/>
                          </a:solidFill>
                          <a:effectLst/>
                        </a:rPr>
                        <a:t>Signature contrat</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a:solidFill>
                            <a:schemeClr val="tx1"/>
                          </a:solidFill>
                          <a:effectLst/>
                        </a:rPr>
                        <a:t>Gérant de la Société</a:t>
                      </a:r>
                      <a:endParaRPr lang="fr-FR" sz="1400">
                        <a:solidFill>
                          <a:schemeClr val="tx1"/>
                        </a:solidFill>
                        <a:effectLst/>
                        <a:latin typeface="Calibri"/>
                        <a:ea typeface="PMingLiU"/>
                        <a:cs typeface="Arial"/>
                      </a:endParaRPr>
                    </a:p>
                  </a:txBody>
                  <a:tcPr marL="38293" marR="38293" marT="0" marB="0" anchor="ctr"/>
                </a:tc>
                <a:tc>
                  <a:txBody>
                    <a:bodyPr/>
                    <a:lstStyle/>
                    <a:p>
                      <a:pPr algn="ctr">
                        <a:lnSpc>
                          <a:spcPct val="115000"/>
                        </a:lnSpc>
                        <a:spcAft>
                          <a:spcPts val="0"/>
                        </a:spcAft>
                      </a:pPr>
                      <a:r>
                        <a:rPr lang="fr-FR" sz="1400" dirty="0">
                          <a:solidFill>
                            <a:schemeClr val="tx1"/>
                          </a:solidFill>
                          <a:effectLst/>
                        </a:rPr>
                        <a:t>Gérant de la Société</a:t>
                      </a:r>
                      <a:endParaRPr lang="fr-FR" sz="1400" dirty="0">
                        <a:solidFill>
                          <a:schemeClr val="tx1"/>
                        </a:solidFill>
                        <a:effectLst/>
                        <a:latin typeface="Calibri"/>
                        <a:ea typeface="PMingLiU"/>
                        <a:cs typeface="Arial"/>
                      </a:endParaRPr>
                    </a:p>
                  </a:txBody>
                  <a:tcPr marL="38293" marR="38293" marT="0" marB="0" anchor="ctr"/>
                </a:tc>
              </a:tr>
            </a:tbl>
          </a:graphicData>
        </a:graphic>
      </p:graphicFrame>
    </p:spTree>
    <p:extLst>
      <p:ext uri="{BB962C8B-B14F-4D97-AF65-F5344CB8AC3E}">
        <p14:creationId xmlns:p14="http://schemas.microsoft.com/office/powerpoint/2010/main" val="3726424420"/>
      </p:ext>
    </p:extLst>
  </p:cSld>
  <p:clrMapOvr>
    <a:masterClrMapping/>
  </p:clrMapOvr>
  <p:transition spd="slow">
    <p:fade/>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Révision du contrat</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27</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70000" lnSpcReduction="20000"/>
          </a:bodyPr>
          <a:lstStyle/>
          <a:p>
            <a:r>
              <a:rPr lang="fr-FR" dirty="0" smtClean="0"/>
              <a:t>Révision externe qui donne lieu à la rédaction d’un avenant entre la Société et le prestataire</a:t>
            </a:r>
          </a:p>
          <a:p>
            <a:endParaRPr lang="fr-FR" dirty="0"/>
          </a:p>
          <a:p>
            <a:r>
              <a:rPr lang="fr-FR" dirty="0" smtClean="0"/>
              <a:t>Révision interne qui est en général administrative (modification de la valeur du contrat sur SAP)</a:t>
            </a:r>
          </a:p>
          <a:p>
            <a:endParaRPr lang="fr-FR" dirty="0"/>
          </a:p>
          <a:p>
            <a:r>
              <a:rPr lang="fr-FR" dirty="0" smtClean="0"/>
              <a:t>Dans tous les cas la révision doit être motivée sur DA papier « onglet Révision »</a:t>
            </a:r>
          </a:p>
          <a:p>
            <a:endParaRPr lang="fr-FR" dirty="0"/>
          </a:p>
          <a:p>
            <a:r>
              <a:rPr lang="fr-FR" dirty="0" smtClean="0"/>
              <a:t>Passage en CDA si :</a:t>
            </a:r>
          </a:p>
          <a:p>
            <a:pPr lvl="1"/>
            <a:r>
              <a:rPr lang="fr-FR" dirty="0" smtClean="0"/>
              <a:t>Augmentation de la valeur du contrat de + 20 % vs valeur initiale</a:t>
            </a:r>
          </a:p>
          <a:p>
            <a:pPr lvl="1"/>
            <a:r>
              <a:rPr lang="fr-FR" dirty="0" smtClean="0"/>
              <a:t>Durée de contrat supérieur à 3 ans</a:t>
            </a:r>
          </a:p>
          <a:p>
            <a:pPr lvl="1"/>
            <a:r>
              <a:rPr lang="fr-FR" dirty="0" smtClean="0"/>
              <a:t>Prorogation non prévue contractuellement  (même si la durée est inférieure à 3 ans)</a:t>
            </a:r>
          </a:p>
          <a:p>
            <a:endParaRPr lang="fr-FR" dirty="0" smtClean="0"/>
          </a:p>
          <a:p>
            <a:r>
              <a:rPr lang="fr-FR" dirty="0" smtClean="0"/>
              <a:t>Validation systématique par le Gérant </a:t>
            </a:r>
          </a:p>
          <a:p>
            <a:endParaRPr lang="fr-FR" dirty="0"/>
          </a:p>
          <a:p>
            <a:r>
              <a:rPr lang="fr-FR" dirty="0" smtClean="0"/>
              <a:t>Avenant au contrat géré par les Achats</a:t>
            </a:r>
          </a:p>
          <a:p>
            <a:endParaRPr lang="fr-FR" dirty="0"/>
          </a:p>
          <a:p>
            <a:r>
              <a:rPr lang="fr-FR" dirty="0" smtClean="0"/>
              <a:t>Modification sur SAP </a:t>
            </a:r>
          </a:p>
          <a:p>
            <a:endParaRPr lang="fr-FR" dirty="0" smtClean="0"/>
          </a:p>
          <a:p>
            <a:endParaRPr lang="fr-FR" dirty="0"/>
          </a:p>
          <a:p>
            <a:endParaRPr lang="fr-FR" dirty="0"/>
          </a:p>
          <a:p>
            <a:pPr marL="457188" lvl="1" indent="0">
              <a:buNone/>
            </a:pPr>
            <a:r>
              <a:rPr lang="fr-FR" sz="2400" b="1" dirty="0">
                <a:solidFill>
                  <a:srgbClr val="FF0000"/>
                </a:solidFill>
              </a:rPr>
              <a:t>Retenir  : </a:t>
            </a:r>
            <a:r>
              <a:rPr lang="fr-FR" sz="2400" b="1" dirty="0" smtClean="0">
                <a:solidFill>
                  <a:srgbClr val="FF0000"/>
                </a:solidFill>
              </a:rPr>
              <a:t>DA motivée dans tous les cas, validée par le Gérant</a:t>
            </a:r>
          </a:p>
        </p:txBody>
      </p:sp>
    </p:spTree>
    <p:extLst>
      <p:ext uri="{BB962C8B-B14F-4D97-AF65-F5344CB8AC3E}">
        <p14:creationId xmlns:p14="http://schemas.microsoft.com/office/powerpoint/2010/main" val="4244868283"/>
      </p:ext>
    </p:extLst>
  </p:cSld>
  <p:clrMapOvr>
    <a:masterClrMapping/>
  </p:clrMapOvr>
  <p:transition spd="slow">
    <p:fade/>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P2 – Révision du contrat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28</a:t>
            </a:fld>
            <a:endParaRPr lang="en-GB" dirty="0"/>
          </a:p>
        </p:txBody>
      </p:sp>
      <p:graphicFrame>
        <p:nvGraphicFramePr>
          <p:cNvPr id="5" name="Espace réservé du contenu 4"/>
          <p:cNvGraphicFramePr>
            <a:graphicFrameLocks noGrp="1"/>
          </p:cNvGraphicFramePr>
          <p:nvPr>
            <p:ph sz="quarter" idx="10"/>
            <p:extLst>
              <p:ext uri="{D42A27DB-BD31-4B8C-83A1-F6EECF244321}">
                <p14:modId xmlns:p14="http://schemas.microsoft.com/office/powerpoint/2010/main" val="1001694069"/>
              </p:ext>
            </p:extLst>
          </p:nvPr>
        </p:nvGraphicFramePr>
        <p:xfrm>
          <a:off x="1173191" y="1017918"/>
          <a:ext cx="9203054" cy="5450654"/>
        </p:xfrm>
        <a:graphic>
          <a:graphicData uri="http://schemas.openxmlformats.org/drawingml/2006/table">
            <a:tbl>
              <a:tblPr firstRow="1" firstCol="1" bandRow="1">
                <a:tableStyleId>{5C22544A-7EE6-4342-B048-85BDC9FD1C3A}</a:tableStyleId>
              </a:tblPr>
              <a:tblGrid>
                <a:gridCol w="4601527"/>
                <a:gridCol w="4601527"/>
              </a:tblGrid>
              <a:tr h="1118923">
                <a:tc>
                  <a:txBody>
                    <a:bodyPr/>
                    <a:lstStyle/>
                    <a:p>
                      <a:pPr algn="ctr">
                        <a:lnSpc>
                          <a:spcPct val="115000"/>
                        </a:lnSpc>
                        <a:spcAft>
                          <a:spcPts val="0"/>
                        </a:spcAft>
                      </a:pPr>
                      <a:r>
                        <a:rPr lang="fr-FR" sz="1800" b="1" dirty="0">
                          <a:solidFill>
                            <a:schemeClr val="tx1"/>
                          </a:solidFill>
                          <a:effectLst/>
                        </a:rPr>
                        <a:t>Actions</a:t>
                      </a:r>
                      <a:endParaRPr lang="fr-FR" sz="1800" b="1" dirty="0">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Tout montant, durée, modification périmètre et quantités</a:t>
                      </a:r>
                      <a:endParaRPr lang="fr-FR" sz="1800" b="1" dirty="0">
                        <a:solidFill>
                          <a:schemeClr val="tx1"/>
                        </a:solidFill>
                        <a:effectLst/>
                        <a:latin typeface="Calibri"/>
                        <a:ea typeface="PMingLiU"/>
                        <a:cs typeface="Arial"/>
                      </a:endParaRPr>
                    </a:p>
                  </a:txBody>
                  <a:tcPr marL="44450" marR="44450" marT="0" marB="0" anchor="ctr"/>
                </a:tc>
              </a:tr>
              <a:tr h="631749">
                <a:tc>
                  <a:txBody>
                    <a:bodyPr/>
                    <a:lstStyle/>
                    <a:p>
                      <a:pPr>
                        <a:lnSpc>
                          <a:spcPct val="115000"/>
                        </a:lnSpc>
                        <a:spcAft>
                          <a:spcPts val="0"/>
                        </a:spcAft>
                      </a:pPr>
                      <a:r>
                        <a:rPr lang="fr-FR" sz="1800" b="1">
                          <a:solidFill>
                            <a:schemeClr val="tx1"/>
                          </a:solidFill>
                          <a:effectLst/>
                        </a:rPr>
                        <a:t>DA REVISION</a:t>
                      </a:r>
                      <a:endParaRPr lang="fr-FR" sz="1800" b="1">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BL</a:t>
                      </a:r>
                      <a:endParaRPr lang="fr-FR" sz="1800" b="1" dirty="0">
                        <a:solidFill>
                          <a:schemeClr val="tx1"/>
                        </a:solidFill>
                        <a:effectLst/>
                        <a:latin typeface="Calibri"/>
                        <a:ea typeface="PMingLiU"/>
                        <a:cs typeface="Arial"/>
                      </a:endParaRPr>
                    </a:p>
                  </a:txBody>
                  <a:tcPr marL="44450" marR="44450" marT="0" marB="0" anchor="ctr"/>
                </a:tc>
              </a:tr>
              <a:tr h="738496">
                <a:tc>
                  <a:txBody>
                    <a:bodyPr/>
                    <a:lstStyle/>
                    <a:p>
                      <a:pPr>
                        <a:lnSpc>
                          <a:spcPct val="115000"/>
                        </a:lnSpc>
                        <a:spcAft>
                          <a:spcPts val="0"/>
                        </a:spcAft>
                      </a:pPr>
                      <a:r>
                        <a:rPr lang="fr-FR" sz="1800" b="1">
                          <a:solidFill>
                            <a:schemeClr val="tx1"/>
                          </a:solidFill>
                          <a:effectLst/>
                        </a:rPr>
                        <a:t>Validation DA</a:t>
                      </a:r>
                      <a:endParaRPr lang="fr-FR" sz="1800" b="1">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Gérant de la Société  et/ou CDA</a:t>
                      </a:r>
                      <a:endParaRPr lang="fr-FR" sz="1800" b="1" dirty="0">
                        <a:solidFill>
                          <a:schemeClr val="tx1"/>
                        </a:solidFill>
                        <a:effectLst/>
                        <a:latin typeface="Calibri"/>
                        <a:ea typeface="PMingLiU"/>
                        <a:cs typeface="Arial"/>
                      </a:endParaRPr>
                    </a:p>
                  </a:txBody>
                  <a:tcPr marL="44450" marR="44450" marT="0" marB="0" anchor="ctr"/>
                </a:tc>
              </a:tr>
              <a:tr h="1118923">
                <a:tc>
                  <a:txBody>
                    <a:bodyPr/>
                    <a:lstStyle/>
                    <a:p>
                      <a:pPr>
                        <a:lnSpc>
                          <a:spcPct val="115000"/>
                        </a:lnSpc>
                        <a:spcAft>
                          <a:spcPts val="0"/>
                        </a:spcAft>
                      </a:pPr>
                      <a:r>
                        <a:rPr lang="fr-FR" sz="1800" b="1">
                          <a:solidFill>
                            <a:schemeClr val="tx1"/>
                          </a:solidFill>
                          <a:effectLst/>
                        </a:rPr>
                        <a:t>Avenant contrat</a:t>
                      </a:r>
                      <a:endParaRPr lang="fr-FR" sz="1800" b="1">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Service Achats après validation gérant et/ou CDA</a:t>
                      </a:r>
                      <a:endParaRPr lang="fr-FR" sz="1800" b="1" dirty="0">
                        <a:solidFill>
                          <a:schemeClr val="tx1"/>
                        </a:solidFill>
                        <a:effectLst/>
                        <a:latin typeface="Calibri"/>
                        <a:ea typeface="PMingLiU"/>
                        <a:cs typeface="Arial"/>
                      </a:endParaRPr>
                    </a:p>
                  </a:txBody>
                  <a:tcPr marL="44450" marR="44450" marT="0" marB="0" anchor="ctr"/>
                </a:tc>
              </a:tr>
              <a:tr h="723640">
                <a:tc>
                  <a:txBody>
                    <a:bodyPr/>
                    <a:lstStyle/>
                    <a:p>
                      <a:pPr>
                        <a:lnSpc>
                          <a:spcPct val="115000"/>
                        </a:lnSpc>
                        <a:spcAft>
                          <a:spcPts val="0"/>
                        </a:spcAft>
                      </a:pPr>
                      <a:r>
                        <a:rPr lang="fr-FR" sz="1800" b="1">
                          <a:solidFill>
                            <a:schemeClr val="tx1"/>
                          </a:solidFill>
                          <a:effectLst/>
                        </a:rPr>
                        <a:t>Signature contrat</a:t>
                      </a:r>
                      <a:endParaRPr lang="fr-FR" sz="1800" b="1">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Gérant de la Société</a:t>
                      </a:r>
                      <a:endParaRPr lang="fr-FR" sz="1800" b="1" dirty="0">
                        <a:solidFill>
                          <a:schemeClr val="tx1"/>
                        </a:solidFill>
                        <a:effectLst/>
                        <a:latin typeface="Calibri"/>
                        <a:ea typeface="PMingLiU"/>
                        <a:cs typeface="Arial"/>
                      </a:endParaRPr>
                    </a:p>
                  </a:txBody>
                  <a:tcPr marL="44450" marR="44450" marT="0" marB="0" anchor="ctr"/>
                </a:tc>
              </a:tr>
              <a:tr h="1118923">
                <a:tc>
                  <a:txBody>
                    <a:bodyPr/>
                    <a:lstStyle/>
                    <a:p>
                      <a:pPr>
                        <a:lnSpc>
                          <a:spcPct val="115000"/>
                        </a:lnSpc>
                        <a:spcAft>
                          <a:spcPts val="0"/>
                        </a:spcAft>
                      </a:pPr>
                      <a:r>
                        <a:rPr lang="fr-FR" sz="1800" b="1">
                          <a:solidFill>
                            <a:schemeClr val="tx1"/>
                          </a:solidFill>
                          <a:effectLst/>
                        </a:rPr>
                        <a:t>Modification contrat SAP</a:t>
                      </a:r>
                      <a:endParaRPr lang="fr-FR" sz="1800" b="1">
                        <a:solidFill>
                          <a:schemeClr val="tx1"/>
                        </a:solidFill>
                        <a:effectLst/>
                        <a:latin typeface="Calibri"/>
                        <a:ea typeface="PMingLiU"/>
                        <a:cs typeface="Arial"/>
                      </a:endParaRPr>
                    </a:p>
                  </a:txBody>
                  <a:tcPr marL="44450" marR="44450" marT="0" marB="0" anchor="ctr"/>
                </a:tc>
                <a:tc>
                  <a:txBody>
                    <a:bodyPr/>
                    <a:lstStyle/>
                    <a:p>
                      <a:pPr algn="ctr">
                        <a:lnSpc>
                          <a:spcPct val="115000"/>
                        </a:lnSpc>
                        <a:spcAft>
                          <a:spcPts val="0"/>
                        </a:spcAft>
                      </a:pPr>
                      <a:r>
                        <a:rPr lang="fr-FR" sz="1800" b="1" dirty="0">
                          <a:solidFill>
                            <a:schemeClr val="tx1"/>
                          </a:solidFill>
                          <a:effectLst/>
                        </a:rPr>
                        <a:t>Après signature des 2 parties et réception des éléments par la BL</a:t>
                      </a:r>
                      <a:endParaRPr lang="fr-FR" sz="1800" b="1" dirty="0">
                        <a:solidFill>
                          <a:schemeClr val="tx1"/>
                        </a:solidFill>
                        <a:effectLst/>
                        <a:latin typeface="Calibri"/>
                        <a:ea typeface="PMingLiU"/>
                        <a:cs typeface="Arial"/>
                      </a:endParaRPr>
                    </a:p>
                  </a:txBody>
                  <a:tcPr marL="44450" marR="44450" marT="0" marB="0" anchor="ctr"/>
                </a:tc>
              </a:tr>
            </a:tbl>
          </a:graphicData>
        </a:graphic>
      </p:graphicFrame>
    </p:spTree>
    <p:extLst>
      <p:ext uri="{BB962C8B-B14F-4D97-AF65-F5344CB8AC3E}">
        <p14:creationId xmlns:p14="http://schemas.microsoft.com/office/powerpoint/2010/main" val="92614652"/>
      </p:ext>
    </p:extLst>
  </p:cSld>
  <p:clrMapOvr>
    <a:masterClrMapping/>
  </p:clrMapOvr>
  <p:transition spd="slow">
    <p:fade/>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PROCEDURE 3</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29</a:t>
            </a:fld>
            <a:endParaRPr lang="en-GB" dirty="0"/>
          </a:p>
        </p:txBody>
      </p:sp>
      <p:sp>
        <p:nvSpPr>
          <p:cNvPr id="6" name="Espace réservé du contenu 5"/>
          <p:cNvSpPr>
            <a:spLocks noGrp="1"/>
          </p:cNvSpPr>
          <p:nvPr>
            <p:ph sz="quarter" idx="10"/>
          </p:nvPr>
        </p:nvSpPr>
        <p:spPr>
          <a:xfrm>
            <a:off x="675752" y="1067163"/>
            <a:ext cx="10824534" cy="4323600"/>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lgn="ctr">
              <a:buNone/>
            </a:pPr>
            <a:r>
              <a:rPr lang="fr-FR" sz="3200" b="1" dirty="0" smtClean="0"/>
              <a:t>GESTION DE LA SOUS-TRAITANCE</a:t>
            </a:r>
          </a:p>
        </p:txBody>
      </p:sp>
    </p:spTree>
    <p:extLst>
      <p:ext uri="{BB962C8B-B14F-4D97-AF65-F5344CB8AC3E}">
        <p14:creationId xmlns:p14="http://schemas.microsoft.com/office/powerpoint/2010/main" val="376058820"/>
      </p:ext>
    </p:extLst>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Objectifs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a:t>
            </a:fld>
            <a:endParaRPr lang="en-GB" dirty="0"/>
          </a:p>
        </p:txBody>
      </p:sp>
      <p:sp>
        <p:nvSpPr>
          <p:cNvPr id="6" name="Espace réservé du contenu 5"/>
          <p:cNvSpPr>
            <a:spLocks noGrp="1"/>
          </p:cNvSpPr>
          <p:nvPr>
            <p:ph sz="quarter" idx="10"/>
          </p:nvPr>
        </p:nvSpPr>
        <p:spPr/>
        <p:txBody>
          <a:bodyPr/>
          <a:lstStyle/>
          <a:p>
            <a:r>
              <a:rPr lang="fr-FR" dirty="0" smtClean="0"/>
              <a:t>Prendre connaissance des 3 nouvelles procédures achats qui annulent et remplacent la procédure existante</a:t>
            </a:r>
          </a:p>
          <a:p>
            <a:endParaRPr lang="fr-FR" dirty="0"/>
          </a:p>
          <a:p>
            <a:r>
              <a:rPr lang="fr-FR" dirty="0" smtClean="0"/>
              <a:t>Comprendre les impacts opérationnels générés </a:t>
            </a:r>
          </a:p>
          <a:p>
            <a:endParaRPr lang="fr-FR" dirty="0"/>
          </a:p>
          <a:p>
            <a:r>
              <a:rPr lang="fr-FR" dirty="0" smtClean="0"/>
              <a:t>D’appliquer immédiatement à compter du 1</a:t>
            </a:r>
            <a:r>
              <a:rPr lang="fr-FR" baseline="30000" dirty="0" smtClean="0"/>
              <a:t>er</a:t>
            </a:r>
            <a:r>
              <a:rPr lang="fr-FR" dirty="0" smtClean="0"/>
              <a:t> Novembre 2019</a:t>
            </a:r>
          </a:p>
          <a:p>
            <a:endParaRPr lang="fr-FR" dirty="0"/>
          </a:p>
          <a:p>
            <a:r>
              <a:rPr lang="fr-FR" dirty="0" smtClean="0"/>
              <a:t>Etre conforme au cadre normatif du Groupe</a:t>
            </a:r>
            <a:endParaRPr lang="fr-FR" dirty="0"/>
          </a:p>
        </p:txBody>
      </p:sp>
    </p:spTree>
    <p:extLst>
      <p:ext uri="{BB962C8B-B14F-4D97-AF65-F5344CB8AC3E}">
        <p14:creationId xmlns:p14="http://schemas.microsoft.com/office/powerpoint/2010/main" val="2365351097"/>
      </p:ext>
    </p:extLst>
  </p:cSld>
  <p:clrMapOvr>
    <a:masterClrMapping/>
  </p:clrMapOvr>
  <p:transition spd="slow">
    <p:fade/>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normAutofit/>
          </a:bodyPr>
          <a:lstStyle/>
          <a:p>
            <a:r>
              <a:rPr lang="it-IT" dirty="0"/>
              <a:t>Procédure </a:t>
            </a:r>
            <a:r>
              <a:rPr lang="it-IT" dirty="0" smtClean="0"/>
              <a:t>3 </a:t>
            </a:r>
            <a:r>
              <a:rPr lang="it-IT" dirty="0"/>
              <a:t>: </a:t>
            </a:r>
            <a:r>
              <a:rPr lang="it-IT" dirty="0" smtClean="0"/>
              <a:t>Gestion de la sous-traitance  (ST)</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30</a:t>
            </a:fld>
            <a:endParaRPr lang="en-GB" dirty="0"/>
          </a:p>
        </p:txBody>
      </p:sp>
      <p:graphicFrame>
        <p:nvGraphicFramePr>
          <p:cNvPr id="8" name="Espace réservé du contenu 7"/>
          <p:cNvGraphicFramePr>
            <a:graphicFrameLocks noGrp="1"/>
          </p:cNvGraphicFramePr>
          <p:nvPr>
            <p:ph sz="quarter" idx="10"/>
            <p:extLst>
              <p:ext uri="{D42A27DB-BD31-4B8C-83A1-F6EECF244321}">
                <p14:modId xmlns:p14="http://schemas.microsoft.com/office/powerpoint/2010/main" val="3099571704"/>
              </p:ext>
            </p:extLst>
          </p:nvPr>
        </p:nvGraphicFramePr>
        <p:xfrm>
          <a:off x="580964" y="1394754"/>
          <a:ext cx="10825163"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169038644"/>
      </p:ext>
    </p:extLst>
  </p:cSld>
  <p:clrMapOvr>
    <a:masterClrMapping/>
  </p:clrMapOvr>
  <p:transition spd="slow">
    <p:fade/>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P3  – Sous-traitance – Principes Généraux</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31</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Sous-traitance en cascade ou totale est interdite</a:t>
            </a:r>
          </a:p>
          <a:p>
            <a:endParaRPr lang="fr-FR" dirty="0"/>
          </a:p>
          <a:p>
            <a:r>
              <a:rPr lang="fr-FR" dirty="0" smtClean="0"/>
              <a:t>Sauf cas motivés, la ST est plafonnée à 30 % de la valeur du marché</a:t>
            </a:r>
          </a:p>
          <a:p>
            <a:endParaRPr lang="fr-FR" dirty="0"/>
          </a:p>
          <a:p>
            <a:r>
              <a:rPr lang="fr-FR" dirty="0" smtClean="0"/>
              <a:t>ST est soumise à approbation</a:t>
            </a:r>
          </a:p>
          <a:p>
            <a:endParaRPr lang="fr-FR" dirty="0"/>
          </a:p>
          <a:p>
            <a:r>
              <a:rPr lang="fr-FR" dirty="0" smtClean="0"/>
              <a:t>Il doit être  tenu compte de l’appel à la sous-traitance dans l’évaluation des offres techniques</a:t>
            </a:r>
          </a:p>
          <a:p>
            <a:endParaRPr lang="fr-FR" dirty="0" smtClean="0"/>
          </a:p>
          <a:p>
            <a:endParaRPr lang="fr-FR" dirty="0" smtClean="0"/>
          </a:p>
          <a:p>
            <a:endParaRPr lang="fr-FR" dirty="0"/>
          </a:p>
          <a:p>
            <a:endParaRPr lang="fr-FR" dirty="0"/>
          </a:p>
        </p:txBody>
      </p:sp>
    </p:spTree>
    <p:extLst>
      <p:ext uri="{BB962C8B-B14F-4D97-AF65-F5344CB8AC3E}">
        <p14:creationId xmlns:p14="http://schemas.microsoft.com/office/powerpoint/2010/main" val="4217521826"/>
      </p:ext>
    </p:extLst>
  </p:cSld>
  <p:clrMapOvr>
    <a:masterClrMapping/>
  </p:clrMapOvr>
  <p:transition spd="slow">
    <p:fade/>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P3  – Sous-traitance – Préparation et attribution des contrats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32</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lnSpcReduction="10000"/>
          </a:bodyPr>
          <a:lstStyle/>
          <a:p>
            <a:endParaRPr lang="fr-FR" dirty="0"/>
          </a:p>
          <a:p>
            <a:r>
              <a:rPr lang="fr-FR" dirty="0" smtClean="0"/>
              <a:t>La sous-traitance doit être identifiée, motivée  dans la DA et Stratégie avec le pourcentage</a:t>
            </a:r>
          </a:p>
          <a:p>
            <a:endParaRPr lang="fr-FR" dirty="0"/>
          </a:p>
          <a:p>
            <a:r>
              <a:rPr lang="fr-FR" dirty="0" smtClean="0"/>
              <a:t>Les prestataires doivent fournir la liste de leurs ST qui doivent faire l’objet d’un Due Diligence par les Achats</a:t>
            </a:r>
          </a:p>
          <a:p>
            <a:endParaRPr lang="fr-FR" dirty="0"/>
          </a:p>
          <a:p>
            <a:r>
              <a:rPr lang="fr-FR" dirty="0" smtClean="0"/>
              <a:t>Le % de sous-traitance est indiqué dans le contrat</a:t>
            </a:r>
          </a:p>
          <a:p>
            <a:endParaRPr lang="fr-FR" dirty="0" smtClean="0"/>
          </a:p>
          <a:p>
            <a:r>
              <a:rPr lang="fr-FR" dirty="0" smtClean="0"/>
              <a:t>Document contractuel ST :</a:t>
            </a:r>
            <a:r>
              <a:rPr lang="fr-FR" dirty="0" smtClean="0">
                <a:hlinkClick r:id="rId3" action="ppaction://hlinkfile"/>
              </a:rPr>
              <a:t>..\MODELES\1 - DOCUMENTS TOUS - ENVOI AO ET CONSULTATIONS\Annexe 10 - Liste de sous-traitants.xlsx</a:t>
            </a:r>
            <a:endParaRPr lang="fr-FR" dirty="0" smtClean="0"/>
          </a:p>
          <a:p>
            <a:endParaRPr lang="fr-FR" dirty="0"/>
          </a:p>
          <a:p>
            <a:pPr marL="457188" lvl="1" indent="0">
              <a:buNone/>
            </a:pPr>
            <a:r>
              <a:rPr lang="fr-FR" sz="2400" b="1" dirty="0">
                <a:solidFill>
                  <a:srgbClr val="FF0000"/>
                </a:solidFill>
              </a:rPr>
              <a:t>Retenir  : </a:t>
            </a:r>
            <a:r>
              <a:rPr lang="fr-FR" sz="2400" b="1" dirty="0" smtClean="0">
                <a:solidFill>
                  <a:srgbClr val="FF0000"/>
                </a:solidFill>
              </a:rPr>
              <a:t>ST doit être suivie et contrôlée par le gestionnaire du contrat</a:t>
            </a:r>
          </a:p>
        </p:txBody>
      </p:sp>
    </p:spTree>
    <p:extLst>
      <p:ext uri="{BB962C8B-B14F-4D97-AF65-F5344CB8AC3E}">
        <p14:creationId xmlns:p14="http://schemas.microsoft.com/office/powerpoint/2010/main" val="1228485406"/>
      </p:ext>
    </p:extLst>
  </p:cSld>
  <p:clrMapOvr>
    <a:masterClrMapping/>
  </p:clrMapOvr>
  <p:transition spd="slow">
    <p:fade/>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P3  – Sous-traitance – Gestion en phase contractuelle</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33</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92500" lnSpcReduction="10000"/>
          </a:bodyPr>
          <a:lstStyle/>
          <a:p>
            <a:endParaRPr lang="fr-FR" dirty="0"/>
          </a:p>
          <a:p>
            <a:r>
              <a:rPr lang="fr-FR" dirty="0" smtClean="0"/>
              <a:t>Le prestataire envoie au gestionnaire de contrat les documents relatifs à l’autorisation de ST. </a:t>
            </a:r>
          </a:p>
          <a:p>
            <a:endParaRPr lang="fr-FR" dirty="0" smtClean="0"/>
          </a:p>
          <a:p>
            <a:r>
              <a:rPr lang="fr-FR" dirty="0" smtClean="0"/>
              <a:t>Document  ST : </a:t>
            </a:r>
            <a:r>
              <a:rPr lang="fr-FR" dirty="0" smtClean="0">
                <a:hlinkClick r:id="rId3" action="ppaction://hlinkfile"/>
              </a:rPr>
              <a:t>PROCEDURES\3 - SOUS-TRAITANCE\3 - SOUS-TRAITANCE.zip</a:t>
            </a:r>
            <a:endParaRPr lang="fr-FR" dirty="0" smtClean="0"/>
          </a:p>
          <a:p>
            <a:endParaRPr lang="fr-FR" dirty="0"/>
          </a:p>
          <a:p>
            <a:r>
              <a:rPr lang="fr-FR" dirty="0" smtClean="0"/>
              <a:t>Documents complets sont envoyés aux Achats pour contrôle administratif et recherches</a:t>
            </a:r>
          </a:p>
          <a:p>
            <a:endParaRPr lang="fr-FR" dirty="0"/>
          </a:p>
          <a:p>
            <a:r>
              <a:rPr lang="fr-FR" dirty="0" smtClean="0"/>
              <a:t>Le Service Achats renvoie avec OK ou non au gestionnaire qui doit communiquer le OK au prestataire (pour rappel pas d’intervention prestataire avant validation)</a:t>
            </a:r>
          </a:p>
          <a:p>
            <a:endParaRPr lang="fr-FR" dirty="0" smtClean="0"/>
          </a:p>
          <a:p>
            <a:endParaRPr lang="fr-FR" dirty="0"/>
          </a:p>
          <a:p>
            <a:endParaRPr lang="fr-FR" dirty="0"/>
          </a:p>
          <a:p>
            <a:pPr marL="457188" lvl="1" indent="0">
              <a:buNone/>
            </a:pPr>
            <a:r>
              <a:rPr lang="fr-FR" sz="2400" b="1" dirty="0">
                <a:solidFill>
                  <a:srgbClr val="FF0000"/>
                </a:solidFill>
              </a:rPr>
              <a:t>Retenir  : </a:t>
            </a:r>
            <a:r>
              <a:rPr lang="fr-FR" sz="2400" b="1" dirty="0" smtClean="0">
                <a:solidFill>
                  <a:srgbClr val="FF0000"/>
                </a:solidFill>
              </a:rPr>
              <a:t>La communication de l’autorisation de ST est de la responsabilité du Gestionnaire de contrat</a:t>
            </a:r>
          </a:p>
        </p:txBody>
      </p:sp>
    </p:spTree>
    <p:extLst>
      <p:ext uri="{BB962C8B-B14F-4D97-AF65-F5344CB8AC3E}">
        <p14:creationId xmlns:p14="http://schemas.microsoft.com/office/powerpoint/2010/main" val="1457479856"/>
      </p:ext>
    </p:extLst>
  </p:cSld>
  <p:clrMapOvr>
    <a:masterClrMapping/>
  </p:clrMapOvr>
  <p:transition spd="slow">
    <p:fade/>
  </p:transition>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P3  – Sous-traitance – Monitorage</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34</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lnSpcReduction="10000"/>
          </a:bodyPr>
          <a:lstStyle/>
          <a:p>
            <a:endParaRPr lang="fr-FR" dirty="0"/>
          </a:p>
          <a:p>
            <a:r>
              <a:rPr lang="fr-FR" dirty="0" smtClean="0"/>
              <a:t>Le Gestionnaire de Contrat doit suivre la ST et notamment contrôler que le % indiqué dans le contrat est respecté</a:t>
            </a:r>
            <a:endParaRPr lang="fr-FR" dirty="0"/>
          </a:p>
          <a:p>
            <a:endParaRPr lang="fr-FR" dirty="0" smtClean="0"/>
          </a:p>
          <a:p>
            <a:r>
              <a:rPr lang="fr-FR" dirty="0" smtClean="0"/>
              <a:t>A la fin de l’activité du ST une évaluation peut être faite par le Gestionnaire, et le soumettre en qualification au service Achats</a:t>
            </a:r>
          </a:p>
          <a:p>
            <a:endParaRPr lang="fr-FR" dirty="0"/>
          </a:p>
          <a:p>
            <a:r>
              <a:rPr lang="fr-FR" dirty="0" smtClean="0"/>
              <a:t>Si le ST est coupable de manquements ou délits, un feedback pour manquement est effectué à l’encontre du prestataire adjudicataire</a:t>
            </a:r>
          </a:p>
          <a:p>
            <a:endParaRPr lang="fr-FR" dirty="0"/>
          </a:p>
          <a:p>
            <a:endParaRPr lang="fr-FR" dirty="0"/>
          </a:p>
          <a:p>
            <a:endParaRPr lang="fr-FR" dirty="0"/>
          </a:p>
          <a:p>
            <a:pPr marL="457188" lvl="1" indent="0">
              <a:buNone/>
            </a:pPr>
            <a:r>
              <a:rPr lang="fr-FR" sz="2400" b="1" dirty="0">
                <a:solidFill>
                  <a:srgbClr val="FF0000"/>
                </a:solidFill>
              </a:rPr>
              <a:t>Retenir  : </a:t>
            </a:r>
            <a:r>
              <a:rPr lang="fr-FR" sz="2400" b="1" dirty="0" smtClean="0">
                <a:solidFill>
                  <a:srgbClr val="FF0000"/>
                </a:solidFill>
              </a:rPr>
              <a:t>La ST doit être contrôlée, suivie, évaluée par le Gestionnaire de contrat</a:t>
            </a:r>
          </a:p>
        </p:txBody>
      </p:sp>
    </p:spTree>
    <p:extLst>
      <p:ext uri="{BB962C8B-B14F-4D97-AF65-F5344CB8AC3E}">
        <p14:creationId xmlns:p14="http://schemas.microsoft.com/office/powerpoint/2010/main" val="808632440"/>
      </p:ext>
    </p:extLst>
  </p:cSld>
  <p:clrMapOvr>
    <a:masterClrMapping/>
  </p:clrMapOvr>
  <p:transition spd="slow">
    <p:fade/>
  </p:transition>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Synthèse des changements substantiels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35</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62500" lnSpcReduction="20000"/>
          </a:bodyPr>
          <a:lstStyle/>
          <a:p>
            <a:r>
              <a:rPr lang="fr-FR" dirty="0" smtClean="0"/>
              <a:t>Pas d’achat sans qualification préalable quel que soit le montant</a:t>
            </a:r>
          </a:p>
          <a:p>
            <a:endParaRPr lang="fr-FR" dirty="0"/>
          </a:p>
          <a:p>
            <a:r>
              <a:rPr lang="fr-FR" dirty="0" smtClean="0"/>
              <a:t>Due Diligence pour TOUS les fournisseurs</a:t>
            </a:r>
          </a:p>
          <a:p>
            <a:endParaRPr lang="fr-FR" dirty="0"/>
          </a:p>
          <a:p>
            <a:r>
              <a:rPr lang="fr-FR" dirty="0" smtClean="0">
                <a:solidFill>
                  <a:srgbClr val="0070C0"/>
                </a:solidFill>
              </a:rPr>
              <a:t>Validation de la qualification des fournisseurs conjointe Achats et BL</a:t>
            </a:r>
          </a:p>
          <a:p>
            <a:endParaRPr lang="fr-FR" dirty="0">
              <a:solidFill>
                <a:srgbClr val="0070C0"/>
              </a:solidFill>
            </a:endParaRPr>
          </a:p>
          <a:p>
            <a:r>
              <a:rPr lang="fr-FR" dirty="0" smtClean="0">
                <a:solidFill>
                  <a:srgbClr val="0070C0"/>
                </a:solidFill>
              </a:rPr>
              <a:t>Tout Achat doit faire l’objet d’une DA par la BL, accompagnée d’un </a:t>
            </a:r>
            <a:r>
              <a:rPr lang="fr-FR" dirty="0" err="1" smtClean="0">
                <a:solidFill>
                  <a:srgbClr val="0070C0"/>
                </a:solidFill>
              </a:rPr>
              <a:t>brief</a:t>
            </a:r>
            <a:r>
              <a:rPr lang="fr-FR" dirty="0">
                <a:solidFill>
                  <a:srgbClr val="0070C0"/>
                </a:solidFill>
              </a:rPr>
              <a:t> </a:t>
            </a:r>
            <a:r>
              <a:rPr lang="fr-FR" dirty="0" smtClean="0">
                <a:solidFill>
                  <a:srgbClr val="0070C0"/>
                </a:solidFill>
              </a:rPr>
              <a:t>ou CDC </a:t>
            </a:r>
          </a:p>
          <a:p>
            <a:endParaRPr lang="fr-FR" dirty="0"/>
          </a:p>
          <a:p>
            <a:r>
              <a:rPr lang="fr-FR" dirty="0">
                <a:solidFill>
                  <a:srgbClr val="0070C0"/>
                </a:solidFill>
              </a:rPr>
              <a:t>Etre particulièrement vigilant sur les GM et </a:t>
            </a:r>
            <a:r>
              <a:rPr lang="fr-FR" dirty="0" smtClean="0">
                <a:solidFill>
                  <a:srgbClr val="0070C0"/>
                </a:solidFill>
              </a:rPr>
              <a:t>montants</a:t>
            </a:r>
          </a:p>
          <a:p>
            <a:endParaRPr lang="fr-FR" dirty="0"/>
          </a:p>
          <a:p>
            <a:r>
              <a:rPr lang="fr-FR" dirty="0" smtClean="0"/>
              <a:t>Nouveaux seuils  de consultation </a:t>
            </a:r>
            <a:r>
              <a:rPr lang="fr-FR" dirty="0"/>
              <a:t> </a:t>
            </a:r>
            <a:r>
              <a:rPr lang="fr-FR" dirty="0" smtClean="0"/>
              <a:t>selon les montants</a:t>
            </a:r>
          </a:p>
          <a:p>
            <a:endParaRPr lang="fr-FR" dirty="0"/>
          </a:p>
          <a:p>
            <a:r>
              <a:rPr lang="fr-FR" dirty="0" smtClean="0"/>
              <a:t>Stratégie à faire systématiquement </a:t>
            </a:r>
          </a:p>
          <a:p>
            <a:endParaRPr lang="fr-FR" dirty="0"/>
          </a:p>
          <a:p>
            <a:r>
              <a:rPr lang="fr-FR" dirty="0" smtClean="0"/>
              <a:t>Tout Achat est géré par le Service Achat</a:t>
            </a:r>
          </a:p>
          <a:p>
            <a:endParaRPr lang="fr-FR" dirty="0"/>
          </a:p>
          <a:p>
            <a:r>
              <a:rPr lang="fr-FR" dirty="0" smtClean="0">
                <a:solidFill>
                  <a:srgbClr val="0070C0"/>
                </a:solidFill>
              </a:rPr>
              <a:t>Utilisation plus importante du critère moins disant, évaluation technique plus légère</a:t>
            </a:r>
          </a:p>
          <a:p>
            <a:endParaRPr lang="fr-FR" dirty="0" smtClean="0"/>
          </a:p>
          <a:p>
            <a:r>
              <a:rPr lang="fr-FR" dirty="0" smtClean="0"/>
              <a:t>La BL ne participe pas à la décision de l’attribution du marché </a:t>
            </a:r>
          </a:p>
          <a:p>
            <a:endParaRPr lang="fr-FR" dirty="0"/>
          </a:p>
          <a:p>
            <a:r>
              <a:rPr lang="fr-FR" dirty="0" smtClean="0">
                <a:solidFill>
                  <a:srgbClr val="0070C0"/>
                </a:solidFill>
              </a:rPr>
              <a:t>Gestion et suivi de la sous-traitance à faire par le Gestionnaire</a:t>
            </a:r>
          </a:p>
          <a:p>
            <a:endParaRPr lang="fr-FR" dirty="0"/>
          </a:p>
          <a:p>
            <a:r>
              <a:rPr lang="fr-FR" dirty="0" smtClean="0">
                <a:solidFill>
                  <a:srgbClr val="0070C0"/>
                </a:solidFill>
              </a:rPr>
              <a:t>Moins de feedback à faire et utiliser le feedback pour manquement </a:t>
            </a:r>
            <a:endParaRPr lang="fr-FR" sz="2400" b="1" dirty="0" smtClean="0">
              <a:solidFill>
                <a:srgbClr val="0070C0"/>
              </a:solidFill>
            </a:endParaRPr>
          </a:p>
        </p:txBody>
      </p:sp>
    </p:spTree>
    <p:extLst>
      <p:ext uri="{BB962C8B-B14F-4D97-AF65-F5344CB8AC3E}">
        <p14:creationId xmlns:p14="http://schemas.microsoft.com/office/powerpoint/2010/main" val="3839075660"/>
      </p:ext>
    </p:extLst>
  </p:cSld>
  <p:clrMapOvr>
    <a:masterClrMapping/>
  </p:clrMapOvr>
  <p:transition spd="slow">
    <p:fade/>
  </p:transition>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Conclusions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36</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r>
              <a:rPr lang="fr-FR" dirty="0" smtClean="0"/>
              <a:t>Impact administratif plus important d’où la nécessité de bien planifier et d’utiliser les documents prévus et mis à jour</a:t>
            </a:r>
          </a:p>
          <a:p>
            <a:endParaRPr lang="fr-FR" dirty="0" smtClean="0"/>
          </a:p>
          <a:p>
            <a:r>
              <a:rPr lang="fr-FR" dirty="0" smtClean="0"/>
              <a:t>Comme tout changement il va y avoir une période d’adaptation</a:t>
            </a:r>
          </a:p>
          <a:p>
            <a:endParaRPr lang="fr-FR" dirty="0"/>
          </a:p>
          <a:p>
            <a:r>
              <a:rPr lang="fr-FR" dirty="0" smtClean="0"/>
              <a:t>Nous sommes à votre disposition pour vous aider et ne pas bloquer l’activité</a:t>
            </a:r>
          </a:p>
          <a:p>
            <a:endParaRPr lang="fr-FR" dirty="0"/>
          </a:p>
          <a:p>
            <a:r>
              <a:rPr lang="fr-FR" dirty="0" smtClean="0"/>
              <a:t>Nous serons intransigeantes sur le respect de ce nouveau </a:t>
            </a:r>
            <a:r>
              <a:rPr lang="fr-FR" dirty="0" err="1" smtClean="0"/>
              <a:t>process</a:t>
            </a:r>
            <a:endParaRPr lang="fr-FR" dirty="0" smtClean="0"/>
          </a:p>
          <a:p>
            <a:endParaRPr lang="fr-FR" dirty="0"/>
          </a:p>
          <a:p>
            <a:r>
              <a:rPr lang="fr-FR" dirty="0" smtClean="0"/>
              <a:t>Nous ferons un bilan 2 fois par an au CODIR sur les activités Achats et les éventuels gaps</a:t>
            </a:r>
          </a:p>
          <a:p>
            <a:endParaRPr lang="fr-FR" dirty="0" smtClean="0"/>
          </a:p>
          <a:p>
            <a:endParaRPr lang="fr-FR" dirty="0"/>
          </a:p>
          <a:p>
            <a:endParaRPr lang="fr-FR" dirty="0"/>
          </a:p>
        </p:txBody>
      </p:sp>
    </p:spTree>
    <p:extLst>
      <p:ext uri="{BB962C8B-B14F-4D97-AF65-F5344CB8AC3E}">
        <p14:creationId xmlns:p14="http://schemas.microsoft.com/office/powerpoint/2010/main" val="18136807"/>
      </p:ext>
    </p:extLst>
  </p:cSld>
  <p:clrMapOvr>
    <a:masterClrMapping/>
  </p:clrMapOvr>
  <p:transition spd="slow">
    <p:fade/>
  </p:transition>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FORMATIONS PERSONNEL ENI  FRANCE AUX  PROCEDURES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37</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lnSpcReduction="10000"/>
          </a:bodyPr>
          <a:lstStyle/>
          <a:p>
            <a:endParaRPr lang="fr-FR" dirty="0" smtClean="0"/>
          </a:p>
          <a:p>
            <a:r>
              <a:rPr lang="fr-FR" dirty="0" smtClean="0"/>
              <a:t>Les formations sont prévues :</a:t>
            </a:r>
          </a:p>
          <a:p>
            <a:pPr lvl="1"/>
            <a:r>
              <a:rPr lang="fr-FR" dirty="0" smtClean="0"/>
              <a:t>Le 24 Octobre le matin et le  29 Octobre le matin</a:t>
            </a:r>
          </a:p>
          <a:p>
            <a:pPr lvl="1"/>
            <a:r>
              <a:rPr lang="fr-FR" dirty="0" smtClean="0"/>
              <a:t>Convocation par le service RH </a:t>
            </a:r>
          </a:p>
          <a:p>
            <a:pPr lvl="1"/>
            <a:endParaRPr lang="fr-FR" dirty="0"/>
          </a:p>
          <a:p>
            <a:pPr lvl="1"/>
            <a:r>
              <a:rPr lang="fr-FR" dirty="0" smtClean="0"/>
              <a:t>Personnes identifiées pour chaque service : (à modifier le cas échéant par hiérarchie)</a:t>
            </a:r>
          </a:p>
          <a:p>
            <a:pPr lvl="1"/>
            <a:endParaRPr lang="fr-FR" dirty="0"/>
          </a:p>
          <a:p>
            <a:pPr lvl="1"/>
            <a:r>
              <a:rPr lang="fr-FR" b="1" dirty="0" smtClean="0"/>
              <a:t>RH/ICT/SG </a:t>
            </a:r>
            <a:r>
              <a:rPr lang="fr-FR" dirty="0" smtClean="0"/>
              <a:t>: X. DI MAMBRO  - L. DELAPLACE – H. RAGUENES – C. TANGUAY – A. SERVAGE – A. LE BOURGEOIS</a:t>
            </a:r>
          </a:p>
          <a:p>
            <a:pPr lvl="1"/>
            <a:r>
              <a:rPr lang="fr-FR" b="1" dirty="0" smtClean="0"/>
              <a:t>LUBS </a:t>
            </a:r>
            <a:r>
              <a:rPr lang="fr-FR" dirty="0" smtClean="0"/>
              <a:t>: B. BOISSONNET – L. MARTINOT</a:t>
            </a:r>
          </a:p>
          <a:p>
            <a:pPr lvl="1"/>
            <a:r>
              <a:rPr lang="fr-FR" b="1" dirty="0" smtClean="0"/>
              <a:t>RESEAU </a:t>
            </a:r>
            <a:r>
              <a:rPr lang="fr-FR" dirty="0" smtClean="0"/>
              <a:t>: A. FOURNIER – P. HOUILLOT – M. FUGL – CE. JAILLETTE – S. PORTA – N. BREUGNOT – M. ORTIZ – J. RODRIGUEZ  - L. REMY – A. MAJURI</a:t>
            </a:r>
          </a:p>
          <a:p>
            <a:pPr lvl="1"/>
            <a:r>
              <a:rPr lang="fr-FR" b="1" dirty="0" smtClean="0"/>
              <a:t>MKTG</a:t>
            </a:r>
            <a:r>
              <a:rPr lang="fr-FR" dirty="0" smtClean="0"/>
              <a:t> : S. ASINARDI – R. DENIMAL – S. MULLER </a:t>
            </a:r>
          </a:p>
          <a:p>
            <a:pPr lvl="1"/>
            <a:r>
              <a:rPr lang="fr-FR" b="1" dirty="0" smtClean="0"/>
              <a:t>DAF</a:t>
            </a:r>
            <a:r>
              <a:rPr lang="fr-FR" dirty="0" smtClean="0"/>
              <a:t> : F. DUCLAUT – M. LAFAY – M. THOUVENOT</a:t>
            </a:r>
          </a:p>
          <a:p>
            <a:pPr lvl="1"/>
            <a:r>
              <a:rPr lang="fr-FR" b="1" dirty="0" smtClean="0"/>
              <a:t>SWL </a:t>
            </a:r>
            <a:r>
              <a:rPr lang="fr-FR" dirty="0" smtClean="0"/>
              <a:t>: O. DESORMIERE – C. REDOUIN</a:t>
            </a:r>
          </a:p>
          <a:p>
            <a:endParaRPr lang="fr-FR" dirty="0"/>
          </a:p>
          <a:p>
            <a:endParaRPr lang="fr-FR" dirty="0"/>
          </a:p>
        </p:txBody>
      </p:sp>
    </p:spTree>
    <p:extLst>
      <p:ext uri="{BB962C8B-B14F-4D97-AF65-F5344CB8AC3E}">
        <p14:creationId xmlns:p14="http://schemas.microsoft.com/office/powerpoint/2010/main" val="1359655686"/>
      </p:ext>
    </p:extLst>
  </p:cSld>
  <p:clrMapOvr>
    <a:masterClrMapping/>
  </p:clrMapOvr>
  <p:transition spd="slow">
    <p:fade/>
  </p:transition>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DOCUMENTS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38</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a:bodyPr>
          <a:lstStyle/>
          <a:p>
            <a:endParaRPr lang="fr-FR" dirty="0" smtClean="0"/>
          </a:p>
          <a:p>
            <a:r>
              <a:rPr lang="fr-FR" dirty="0" smtClean="0"/>
              <a:t>Tous </a:t>
            </a:r>
            <a:r>
              <a:rPr lang="fr-FR" dirty="0"/>
              <a:t>les documents nécessaires pour les BL seront disponibles sur </a:t>
            </a:r>
            <a:r>
              <a:rPr lang="fr-FR" dirty="0" smtClean="0"/>
              <a:t>intranet</a:t>
            </a:r>
          </a:p>
          <a:p>
            <a:endParaRPr lang="fr-FR" dirty="0"/>
          </a:p>
          <a:p>
            <a:endParaRPr lang="fr-FR" dirty="0" smtClean="0"/>
          </a:p>
          <a:p>
            <a:endParaRPr lang="fr-FR" dirty="0"/>
          </a:p>
          <a:p>
            <a:r>
              <a:rPr lang="fr-FR" dirty="0"/>
              <a:t>Seuls les documents référencés avec la nouvelle seront acceptés par le service Achats</a:t>
            </a:r>
          </a:p>
          <a:p>
            <a:endParaRPr lang="fr-FR" dirty="0"/>
          </a:p>
          <a:p>
            <a:endParaRPr lang="fr-FR" dirty="0"/>
          </a:p>
        </p:txBody>
      </p:sp>
    </p:spTree>
    <p:extLst>
      <p:ext uri="{BB962C8B-B14F-4D97-AF65-F5344CB8AC3E}">
        <p14:creationId xmlns:p14="http://schemas.microsoft.com/office/powerpoint/2010/main" val="803434751"/>
      </p:ext>
    </p:extLst>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PROCEDURE 1</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4</a:t>
            </a:fld>
            <a:endParaRPr lang="en-GB" dirty="0"/>
          </a:p>
        </p:txBody>
      </p:sp>
      <p:sp>
        <p:nvSpPr>
          <p:cNvPr id="6" name="Espace réservé du contenu 5"/>
          <p:cNvSpPr>
            <a:spLocks noGrp="1"/>
          </p:cNvSpPr>
          <p:nvPr>
            <p:ph sz="quarter" idx="10"/>
          </p:nvPr>
        </p:nvSpPr>
        <p:spPr>
          <a:xfrm>
            <a:off x="675752" y="1067163"/>
            <a:ext cx="10824534" cy="4323600"/>
          </a:xfrm>
        </p:spPr>
        <p:txBody>
          <a:bodyPr/>
          <a:lstStyle/>
          <a:p>
            <a:pPr marL="0" indent="0">
              <a:buNone/>
            </a:pPr>
            <a:endParaRPr lang="fr-FR" dirty="0" smtClean="0"/>
          </a:p>
          <a:p>
            <a:pPr marL="0" indent="0">
              <a:buNone/>
            </a:pPr>
            <a:endParaRPr lang="fr-FR" dirty="0"/>
          </a:p>
          <a:p>
            <a:pPr marL="0" indent="0">
              <a:buNone/>
            </a:pPr>
            <a:endParaRPr lang="fr-FR" dirty="0" smtClean="0"/>
          </a:p>
          <a:p>
            <a:pPr marL="0" indent="0" algn="ctr">
              <a:buNone/>
            </a:pPr>
            <a:r>
              <a:rPr lang="fr-FR" sz="3200" b="1" dirty="0" smtClean="0"/>
              <a:t>GESTION DE LA BASE DE DONNEES DES FOURNISSEURS, MARKET INTELLIGENCE, QUALIFICATION, EVALUATION DES FOURNISSEURS</a:t>
            </a:r>
          </a:p>
        </p:txBody>
      </p:sp>
    </p:spTree>
    <p:extLst>
      <p:ext uri="{BB962C8B-B14F-4D97-AF65-F5344CB8AC3E}">
        <p14:creationId xmlns:p14="http://schemas.microsoft.com/office/powerpoint/2010/main" val="3334239127"/>
      </p:ext>
    </p:extLst>
  </p:cSld>
  <p:clrMapOvr>
    <a:masterClrMapping/>
  </p:clrMapOvr>
  <p:transition spd="slow">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a:t>Procédure 1 : Gestion de la base de données fournisseurs, market intelligence, Qualification, Evaluation des fournisseurs</a:t>
            </a:r>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5</a:t>
            </a:fld>
            <a:endParaRPr lang="en-GB" dirty="0"/>
          </a:p>
        </p:txBody>
      </p:sp>
      <p:graphicFrame>
        <p:nvGraphicFramePr>
          <p:cNvPr id="8" name="Espace réservé du contenu 7"/>
          <p:cNvGraphicFramePr>
            <a:graphicFrameLocks noGrp="1"/>
          </p:cNvGraphicFramePr>
          <p:nvPr>
            <p:ph sz="quarter" idx="10"/>
            <p:extLst>
              <p:ext uri="{D42A27DB-BD31-4B8C-83A1-F6EECF244321}">
                <p14:modId xmlns:p14="http://schemas.microsoft.com/office/powerpoint/2010/main" val="2011549475"/>
              </p:ext>
            </p:extLst>
          </p:nvPr>
        </p:nvGraphicFramePr>
        <p:xfrm>
          <a:off x="598217" y="1696679"/>
          <a:ext cx="10825163" cy="43243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4096629667"/>
      </p:ext>
    </p:extLst>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P1 – Planification des besoins, programmation des qualifications</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6</a:t>
            </a:fld>
            <a:endParaRPr lang="en-GB" dirty="0"/>
          </a:p>
        </p:txBody>
      </p:sp>
      <p:sp>
        <p:nvSpPr>
          <p:cNvPr id="6" name="Espace réservé du contenu 5"/>
          <p:cNvSpPr>
            <a:spLocks noGrp="1"/>
          </p:cNvSpPr>
          <p:nvPr>
            <p:ph sz="quarter" idx="10"/>
          </p:nvPr>
        </p:nvSpPr>
        <p:spPr/>
        <p:txBody>
          <a:bodyPr>
            <a:normAutofit fontScale="92500" lnSpcReduction="10000"/>
          </a:bodyPr>
          <a:lstStyle/>
          <a:p>
            <a:r>
              <a:rPr lang="fr-FR" dirty="0" smtClean="0"/>
              <a:t>La planification des besoins sera abordée en détail dans la procédure Achats Biens et services</a:t>
            </a:r>
          </a:p>
          <a:p>
            <a:endParaRPr lang="fr-FR" dirty="0" smtClean="0"/>
          </a:p>
          <a:p>
            <a:r>
              <a:rPr lang="fr-FR" dirty="0" smtClean="0"/>
              <a:t>A partir des besoins exprimés par les BL  le service Achats procède à la programmation de la qualification des fournisseurs</a:t>
            </a:r>
          </a:p>
          <a:p>
            <a:endParaRPr lang="fr-FR" dirty="0"/>
          </a:p>
          <a:p>
            <a:r>
              <a:rPr lang="fr-FR" dirty="0" smtClean="0"/>
              <a:t>Mise à jour de la </a:t>
            </a:r>
            <a:r>
              <a:rPr lang="fr-FR" dirty="0" err="1" smtClean="0"/>
              <a:t>Vendor</a:t>
            </a:r>
            <a:r>
              <a:rPr lang="fr-FR" dirty="0" smtClean="0"/>
              <a:t> List tout au long du processus</a:t>
            </a:r>
          </a:p>
          <a:p>
            <a:endParaRPr lang="fr-FR" dirty="0"/>
          </a:p>
          <a:p>
            <a:r>
              <a:rPr lang="fr-FR" dirty="0" smtClean="0"/>
              <a:t>Avant d’envoyer le questionnaire de Qualification, le contrôle des listes de références et Due Diligence doit être fait</a:t>
            </a:r>
          </a:p>
          <a:p>
            <a:endParaRPr lang="fr-FR" b="1" dirty="0">
              <a:solidFill>
                <a:srgbClr val="FF0000"/>
              </a:solidFill>
            </a:endParaRPr>
          </a:p>
          <a:p>
            <a:r>
              <a:rPr lang="fr-FR" b="1" dirty="0" smtClean="0">
                <a:solidFill>
                  <a:srgbClr val="FF0000"/>
                </a:solidFill>
              </a:rPr>
              <a:t>A retenir : Pas de fournisseur qualifié sans Due Diligence au préalable  (valable 6 mois)</a:t>
            </a:r>
            <a:endParaRPr lang="fr-FR" b="1" dirty="0">
              <a:solidFill>
                <a:srgbClr val="FF0000"/>
              </a:solidFill>
            </a:endParaRPr>
          </a:p>
        </p:txBody>
      </p:sp>
    </p:spTree>
    <p:extLst>
      <p:ext uri="{BB962C8B-B14F-4D97-AF65-F5344CB8AC3E}">
        <p14:creationId xmlns:p14="http://schemas.microsoft.com/office/powerpoint/2010/main" val="4266176314"/>
      </p:ext>
    </p:extLst>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P1 – Qualification des fournisseurs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7</a:t>
            </a:fld>
            <a:endParaRPr lang="en-GB" dirty="0"/>
          </a:p>
        </p:txBody>
      </p:sp>
      <p:sp>
        <p:nvSpPr>
          <p:cNvPr id="6" name="Espace réservé du contenu 5"/>
          <p:cNvSpPr>
            <a:spLocks noGrp="1"/>
          </p:cNvSpPr>
          <p:nvPr>
            <p:ph sz="quarter" idx="10"/>
          </p:nvPr>
        </p:nvSpPr>
        <p:spPr>
          <a:xfrm>
            <a:off x="649872" y="1067161"/>
            <a:ext cx="10824534" cy="4816053"/>
          </a:xfrm>
        </p:spPr>
        <p:txBody>
          <a:bodyPr>
            <a:normAutofit fontScale="92500" lnSpcReduction="20000"/>
          </a:bodyPr>
          <a:lstStyle/>
          <a:p>
            <a:r>
              <a:rPr lang="fr-FR" dirty="0" smtClean="0"/>
              <a:t>Activation faite par :</a:t>
            </a:r>
          </a:p>
          <a:p>
            <a:pPr lvl="1"/>
            <a:r>
              <a:rPr lang="fr-FR" dirty="0" smtClean="0"/>
              <a:t>Le service Achats à partir des besoins exprimés par les BL lors de la planification</a:t>
            </a:r>
          </a:p>
          <a:p>
            <a:pPr lvl="1"/>
            <a:r>
              <a:rPr lang="fr-FR" dirty="0" smtClean="0"/>
              <a:t>Les BL </a:t>
            </a:r>
          </a:p>
          <a:p>
            <a:pPr lvl="1"/>
            <a:r>
              <a:rPr lang="fr-FR" dirty="0" smtClean="0"/>
              <a:t>Les BL pour un besoin urgent</a:t>
            </a:r>
          </a:p>
          <a:p>
            <a:endParaRPr lang="fr-FR" dirty="0" smtClean="0"/>
          </a:p>
          <a:p>
            <a:r>
              <a:rPr lang="fr-FR" dirty="0" smtClean="0"/>
              <a:t>Un questionnaire est envoyé  aux fournisseurs par le service Achats</a:t>
            </a:r>
          </a:p>
          <a:p>
            <a:endParaRPr lang="fr-FR" dirty="0"/>
          </a:p>
          <a:p>
            <a:r>
              <a:rPr lang="fr-FR" dirty="0" smtClean="0"/>
              <a:t>Dans le cas d’une demande d’activation de la qualification par la BL, la BL envoie au service achats en complétant une partie du questionnaire</a:t>
            </a:r>
          </a:p>
          <a:p>
            <a:endParaRPr lang="fr-FR" dirty="0"/>
          </a:p>
          <a:p>
            <a:r>
              <a:rPr lang="fr-FR" dirty="0" smtClean="0"/>
              <a:t>Questionnaire de qualification : </a:t>
            </a:r>
            <a:r>
              <a:rPr lang="fr-FR" dirty="0" smtClean="0">
                <a:hlinkClick r:id="rId3" action="ppaction://hlinkfile"/>
              </a:rPr>
              <a:t>PROCEDURES\1 - VL  MARKET INTELLIGENCE PREQUAL FEEDBACK\Annexe 2 - Questionnaire de préqualification.xlsx</a:t>
            </a:r>
            <a:endParaRPr lang="fr-FR" dirty="0" smtClean="0"/>
          </a:p>
          <a:p>
            <a:endParaRPr lang="fr-FR" dirty="0" smtClean="0"/>
          </a:p>
          <a:p>
            <a:endParaRPr lang="fr-FR" dirty="0"/>
          </a:p>
          <a:p>
            <a:r>
              <a:rPr lang="fr-FR" b="1" dirty="0" smtClean="0">
                <a:solidFill>
                  <a:srgbClr val="FF0000"/>
                </a:solidFill>
              </a:rPr>
              <a:t>A retenir : Possibilité pour les BL de faire qualifier un prestataire</a:t>
            </a:r>
            <a:endParaRPr lang="fr-FR" b="1" dirty="0">
              <a:solidFill>
                <a:srgbClr val="FF0000"/>
              </a:solidFill>
            </a:endParaRPr>
          </a:p>
        </p:txBody>
      </p:sp>
    </p:spTree>
    <p:extLst>
      <p:ext uri="{BB962C8B-B14F-4D97-AF65-F5344CB8AC3E}">
        <p14:creationId xmlns:p14="http://schemas.microsoft.com/office/powerpoint/2010/main" val="318093321"/>
      </p:ext>
    </p:extLst>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P1 – Qualification des fournisseurs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8</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77500" lnSpcReduction="20000"/>
          </a:bodyPr>
          <a:lstStyle/>
          <a:p>
            <a:r>
              <a:rPr lang="fr-FR" dirty="0" smtClean="0"/>
              <a:t>Validation de la qualification d’un fournisseur par :</a:t>
            </a:r>
          </a:p>
          <a:p>
            <a:pPr lvl="1"/>
            <a:r>
              <a:rPr lang="fr-FR" dirty="0" smtClean="0"/>
              <a:t>Le service Achats </a:t>
            </a:r>
          </a:p>
          <a:p>
            <a:pPr lvl="1"/>
            <a:r>
              <a:rPr lang="fr-FR" dirty="0" smtClean="0"/>
              <a:t>La BL </a:t>
            </a:r>
          </a:p>
          <a:p>
            <a:pPr lvl="1"/>
            <a:r>
              <a:rPr lang="fr-FR" dirty="0" smtClean="0"/>
              <a:t>Le service HSE le cas échéant (systématiquement pour criticité A)</a:t>
            </a:r>
          </a:p>
          <a:p>
            <a:pPr lvl="1"/>
            <a:endParaRPr lang="fr-FR" dirty="0"/>
          </a:p>
          <a:p>
            <a:r>
              <a:rPr lang="fr-FR" dirty="0"/>
              <a:t>Le ou les Groupes de marchandises indiqués dans la planification sont très importants car ils entrainent une criticité business et HSE qui aura des impacts dans la gestion du </a:t>
            </a:r>
            <a:r>
              <a:rPr lang="fr-FR" dirty="0" smtClean="0"/>
              <a:t>fournisseur</a:t>
            </a:r>
            <a:endParaRPr lang="fr-FR" dirty="0"/>
          </a:p>
          <a:p>
            <a:endParaRPr lang="fr-FR" dirty="0" smtClean="0"/>
          </a:p>
          <a:p>
            <a:pPr lvl="1"/>
            <a:r>
              <a:rPr lang="fr-FR" dirty="0" smtClean="0"/>
              <a:t>Criticité Business : A : stratégique  ; B : Important  ; C : non critique</a:t>
            </a:r>
          </a:p>
          <a:p>
            <a:pPr lvl="2"/>
            <a:endParaRPr lang="fr-FR" dirty="0" smtClean="0"/>
          </a:p>
          <a:p>
            <a:pPr marL="457188" lvl="1" indent="0">
              <a:buNone/>
            </a:pPr>
            <a:r>
              <a:rPr lang="fr-FR" dirty="0" smtClean="0"/>
              <a:t>-  Criticité HSE : A – B – C </a:t>
            </a:r>
            <a:endParaRPr lang="fr-FR" dirty="0"/>
          </a:p>
          <a:p>
            <a:endParaRPr lang="fr-FR" dirty="0"/>
          </a:p>
          <a:p>
            <a:r>
              <a:rPr lang="fr-FR" dirty="0" smtClean="0"/>
              <a:t>La qualification d’un fournisseur est valable 5 ans</a:t>
            </a:r>
          </a:p>
          <a:p>
            <a:endParaRPr lang="fr-FR" dirty="0"/>
          </a:p>
          <a:p>
            <a:r>
              <a:rPr lang="fr-FR" dirty="0" smtClean="0"/>
              <a:t>Certains fournisseurs ont une qualification simplifiée sans questionnaire mais avec Due Diligence </a:t>
            </a:r>
            <a:r>
              <a:rPr lang="fr-FR" dirty="0" smtClean="0">
                <a:hlinkClick r:id="rId3" action="ppaction://hlinkfile"/>
              </a:rPr>
              <a:t>PROCEDURES\1 - VL  MARKET INTELLIGENCE PREQUAL FEEDBACK\Annexe 3 - Fournisseurs en Qualification Simplifiée.docx</a:t>
            </a:r>
            <a:r>
              <a:rPr lang="fr-FR" dirty="0" smtClean="0"/>
              <a:t> </a:t>
            </a:r>
          </a:p>
          <a:p>
            <a:endParaRPr lang="fr-FR" dirty="0"/>
          </a:p>
          <a:p>
            <a:endParaRPr lang="fr-FR" dirty="0"/>
          </a:p>
          <a:p>
            <a:r>
              <a:rPr lang="fr-FR" sz="2900" b="1" dirty="0" smtClean="0">
                <a:solidFill>
                  <a:srgbClr val="FF0000"/>
                </a:solidFill>
              </a:rPr>
              <a:t>A retenir : Importance du GM – Qualification pour 5 ans</a:t>
            </a:r>
            <a:endParaRPr lang="fr-FR" sz="2900" b="1" dirty="0">
              <a:solidFill>
                <a:srgbClr val="FF0000"/>
              </a:solidFill>
            </a:endParaRPr>
          </a:p>
        </p:txBody>
      </p:sp>
    </p:spTree>
    <p:extLst>
      <p:ext uri="{BB962C8B-B14F-4D97-AF65-F5344CB8AC3E}">
        <p14:creationId xmlns:p14="http://schemas.microsoft.com/office/powerpoint/2010/main" val="570093706"/>
      </p:ext>
    </p:extLst>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olo 2"/>
          <p:cNvSpPr>
            <a:spLocks noGrp="1"/>
          </p:cNvSpPr>
          <p:nvPr>
            <p:ph type="title"/>
          </p:nvPr>
        </p:nvSpPr>
        <p:spPr/>
        <p:txBody>
          <a:bodyPr/>
          <a:lstStyle/>
          <a:p>
            <a:r>
              <a:rPr lang="it-IT" dirty="0" smtClean="0"/>
              <a:t>P1 – Evaluation des fournisseurs  </a:t>
            </a:r>
            <a:endParaRPr lang="it-IT" dirty="0"/>
          </a:p>
        </p:txBody>
      </p:sp>
      <p:sp>
        <p:nvSpPr>
          <p:cNvPr id="7" name="Segnaposto piè di pagina 6"/>
          <p:cNvSpPr>
            <a:spLocks noGrp="1"/>
          </p:cNvSpPr>
          <p:nvPr>
            <p:ph type="ftr" sz="quarter" idx="11"/>
          </p:nvPr>
        </p:nvSpPr>
        <p:spPr/>
        <p:txBody>
          <a:bodyPr/>
          <a:lstStyle/>
          <a:p>
            <a:r>
              <a:rPr lang="it-IT" dirty="0"/>
              <a:t>Eni France</a:t>
            </a:r>
            <a:endParaRPr lang="en-GB" dirty="0"/>
          </a:p>
        </p:txBody>
      </p:sp>
      <p:sp>
        <p:nvSpPr>
          <p:cNvPr id="4" name="Segnaposto numero diapositiva 3"/>
          <p:cNvSpPr>
            <a:spLocks noGrp="1"/>
          </p:cNvSpPr>
          <p:nvPr>
            <p:ph type="sldNum" sz="quarter" idx="4"/>
          </p:nvPr>
        </p:nvSpPr>
        <p:spPr/>
        <p:txBody>
          <a:bodyPr/>
          <a:lstStyle/>
          <a:p>
            <a:pPr fontAlgn="base">
              <a:spcBef>
                <a:spcPct val="0"/>
              </a:spcBef>
              <a:spcAft>
                <a:spcPct val="0"/>
              </a:spcAft>
              <a:defRPr/>
            </a:pPr>
            <a:fld id="{DC8EB68E-E012-4BA0-8FC2-4838E88C4766}" type="slidenum">
              <a:rPr lang="it-IT" smtClean="0"/>
              <a:pPr fontAlgn="base">
                <a:spcBef>
                  <a:spcPct val="0"/>
                </a:spcBef>
                <a:spcAft>
                  <a:spcPct val="0"/>
                </a:spcAft>
                <a:defRPr/>
              </a:pPr>
              <a:t>9</a:t>
            </a:fld>
            <a:endParaRPr lang="en-GB" dirty="0"/>
          </a:p>
        </p:txBody>
      </p:sp>
      <p:sp>
        <p:nvSpPr>
          <p:cNvPr id="6" name="Espace réservé du contenu 5"/>
          <p:cNvSpPr>
            <a:spLocks noGrp="1"/>
          </p:cNvSpPr>
          <p:nvPr>
            <p:ph sz="quarter" idx="10"/>
          </p:nvPr>
        </p:nvSpPr>
        <p:spPr>
          <a:xfrm>
            <a:off x="649872" y="1067161"/>
            <a:ext cx="10824534" cy="5471661"/>
          </a:xfrm>
        </p:spPr>
        <p:txBody>
          <a:bodyPr>
            <a:normAutofit fontScale="77500" lnSpcReduction="20000"/>
          </a:bodyPr>
          <a:lstStyle/>
          <a:p>
            <a:r>
              <a:rPr lang="fr-FR" dirty="0" smtClean="0"/>
              <a:t>Evaluation à faire sur le document feedback fournisseur  pour :</a:t>
            </a:r>
          </a:p>
          <a:p>
            <a:pPr lvl="1"/>
            <a:r>
              <a:rPr lang="fr-FR" dirty="0" smtClean="0"/>
              <a:t>Les fournisseurs en criticité A pour le </a:t>
            </a:r>
            <a:r>
              <a:rPr lang="fr-FR" dirty="0"/>
              <a:t>HSE </a:t>
            </a:r>
            <a:r>
              <a:rPr lang="fr-FR" dirty="0" smtClean="0"/>
              <a:t>(1 fois par an, 1</a:t>
            </a:r>
            <a:r>
              <a:rPr lang="fr-FR" baseline="30000" dirty="0" smtClean="0"/>
              <a:t>er</a:t>
            </a:r>
            <a:r>
              <a:rPr lang="fr-FR" dirty="0" smtClean="0"/>
              <a:t> </a:t>
            </a:r>
            <a:r>
              <a:rPr lang="fr-FR" dirty="0"/>
              <a:t>trimestre de l’année) </a:t>
            </a:r>
            <a:endParaRPr lang="fr-FR" dirty="0" smtClean="0"/>
          </a:p>
          <a:p>
            <a:pPr lvl="1"/>
            <a:r>
              <a:rPr lang="fr-FR" dirty="0" smtClean="0"/>
              <a:t>Les fournisseurs identifiés par le Comité de Qualification   (Achat + BL + HSE éventuellement, selon fréquence définie)</a:t>
            </a:r>
          </a:p>
          <a:p>
            <a:pPr lvl="1"/>
            <a:endParaRPr lang="fr-FR" dirty="0" smtClean="0"/>
          </a:p>
          <a:p>
            <a:pPr lvl="1"/>
            <a:endParaRPr lang="fr-FR" dirty="0"/>
          </a:p>
          <a:p>
            <a:r>
              <a:rPr lang="fr-FR" dirty="0" smtClean="0"/>
              <a:t>Document feedback classique : </a:t>
            </a:r>
            <a:r>
              <a:rPr lang="fr-FR" dirty="0" smtClean="0">
                <a:hlinkClick r:id="rId3" action="ppaction://hlinkfile"/>
              </a:rPr>
              <a:t>PROCEDURES\1 - VL  MARKET INTELLIGENCE PREQUAL FEEDBACK\Annexe 6 - Feedback de Performance et d'exécution.xlsx</a:t>
            </a:r>
            <a:endParaRPr lang="fr-FR" dirty="0" smtClean="0"/>
          </a:p>
          <a:p>
            <a:endParaRPr lang="fr-FR" dirty="0"/>
          </a:p>
          <a:p>
            <a:endParaRPr lang="fr-FR" dirty="0" smtClean="0"/>
          </a:p>
          <a:p>
            <a:r>
              <a:rPr lang="fr-FR" dirty="0" smtClean="0"/>
              <a:t>C’est au Gestionnaire de contrat de gérer directement  les feedbacks le concernant et de les communiquer ensuite aux achats</a:t>
            </a:r>
          </a:p>
          <a:p>
            <a:endParaRPr lang="fr-FR" dirty="0"/>
          </a:p>
          <a:p>
            <a:endParaRPr lang="fr-FR" dirty="0" smtClean="0"/>
          </a:p>
          <a:p>
            <a:endParaRPr lang="fr-FR" dirty="0"/>
          </a:p>
          <a:p>
            <a:endParaRPr lang="fr-FR" dirty="0" smtClean="0"/>
          </a:p>
          <a:p>
            <a:endParaRPr lang="fr-FR" dirty="0"/>
          </a:p>
          <a:p>
            <a:r>
              <a:rPr lang="fr-FR" sz="2900" b="1" dirty="0" smtClean="0">
                <a:solidFill>
                  <a:srgbClr val="FF0000"/>
                </a:solidFill>
              </a:rPr>
              <a:t>A retenir : Moins de feedback que précédemment et à suivre par le Gestionnaire de contrat</a:t>
            </a:r>
            <a:endParaRPr lang="fr-FR" sz="2900" b="1" dirty="0">
              <a:solidFill>
                <a:srgbClr val="FF0000"/>
              </a:solidFill>
            </a:endParaRPr>
          </a:p>
        </p:txBody>
      </p:sp>
    </p:spTree>
    <p:extLst>
      <p:ext uri="{BB962C8B-B14F-4D97-AF65-F5344CB8AC3E}">
        <p14:creationId xmlns:p14="http://schemas.microsoft.com/office/powerpoint/2010/main" val="2207608990"/>
      </p:ext>
    </p:extLst>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slide mastro">
  <a:themeElements>
    <a:clrScheme name="eni">
      <a:dk1>
        <a:sysClr val="windowText" lastClr="000000"/>
      </a:dk1>
      <a:lt1>
        <a:sysClr val="window" lastClr="FFFFFF"/>
      </a:lt1>
      <a:dk2>
        <a:srgbClr val="1F497D"/>
      </a:dk2>
      <a:lt2>
        <a:srgbClr val="EEECE1"/>
      </a:lt2>
      <a:accent1>
        <a:srgbClr val="FFD500"/>
      </a:accent1>
      <a:accent2>
        <a:srgbClr val="CA0538"/>
      </a:accent2>
      <a:accent3>
        <a:srgbClr val="C6C6C6"/>
      </a:accent3>
      <a:accent4>
        <a:srgbClr val="E3E3E3"/>
      </a:accent4>
      <a:accent5>
        <a:srgbClr val="FF9900"/>
      </a:accent5>
      <a:accent6>
        <a:srgbClr val="000000"/>
      </a:accent6>
      <a:hlink>
        <a:srgbClr val="CA0538"/>
      </a:hlink>
      <a:folHlink>
        <a:srgbClr val="A75B9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xmlns="" name="investor" id="{00082B0F-8944-BA4D-BECB-25C3A47F7D83}" vid="{3A944245-4325-2147-B8EA-D5B4E864C183}"/>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1203</TotalTime>
  <Words>2755</Words>
  <Application>Microsoft Office PowerPoint</Application>
  <PresentationFormat>Personnalisé</PresentationFormat>
  <Paragraphs>593</Paragraphs>
  <Slides>38</Slides>
  <Notes>33</Notes>
  <HiddenSlides>0</HiddenSlides>
  <MMClips>0</MMClips>
  <ScaleCrop>false</ScaleCrop>
  <HeadingPairs>
    <vt:vector size="4" baseType="variant">
      <vt:variant>
        <vt:lpstr>Thème</vt:lpstr>
      </vt:variant>
      <vt:variant>
        <vt:i4>1</vt:i4>
      </vt:variant>
      <vt:variant>
        <vt:lpstr>Titres des diapositives</vt:lpstr>
      </vt:variant>
      <vt:variant>
        <vt:i4>38</vt:i4>
      </vt:variant>
    </vt:vector>
  </HeadingPairs>
  <TitlesOfParts>
    <vt:vector size="39" baseType="lpstr">
      <vt:lpstr>slide mastro</vt:lpstr>
      <vt:lpstr>Process Achats</vt:lpstr>
      <vt:lpstr>Sommaire</vt:lpstr>
      <vt:lpstr>Objectifs</vt:lpstr>
      <vt:lpstr>PROCEDURE 1</vt:lpstr>
      <vt:lpstr>Procédure 1 : Gestion de la base de données fournisseurs, market intelligence, Qualification, Evaluation des fournisseurs</vt:lpstr>
      <vt:lpstr>P1 – Planification des besoins, programmation des qualifications</vt:lpstr>
      <vt:lpstr>P1 – Qualification des fournisseurs </vt:lpstr>
      <vt:lpstr>P1 – Qualification des fournisseurs </vt:lpstr>
      <vt:lpstr>P1 – Evaluation des fournisseurs  </vt:lpstr>
      <vt:lpstr>P1 – Evaluation des fournisseurs  </vt:lpstr>
      <vt:lpstr>PROCEDURE 2</vt:lpstr>
      <vt:lpstr>Procédure 2 : Achats de biens, travaux et prestation de services</vt:lpstr>
      <vt:lpstr>P2 - Planification des besoins</vt:lpstr>
      <vt:lpstr>P2 – Qualification des  fournisseurs  </vt:lpstr>
      <vt:lpstr>P2 – Consultations  </vt:lpstr>
      <vt:lpstr>P2 – Demande d’achat  (DA)</vt:lpstr>
      <vt:lpstr>P2 – Demande d’achat  (DA)</vt:lpstr>
      <vt:lpstr>P2 – Demande d’achat  (DA) – Attribution directe, dans quels cas ?</vt:lpstr>
      <vt:lpstr>P2 – Demande d’achat  (DA) - Attribution directe, dans quels cas ?</vt:lpstr>
      <vt:lpstr>P2 – Demande d’achat  (DA)</vt:lpstr>
      <vt:lpstr>P2 – Stratégie Contractuelle  (STC)</vt:lpstr>
      <vt:lpstr>P2 – Transmission, explication, réception des offres</vt:lpstr>
      <vt:lpstr>P2 – Evaluation des offres </vt:lpstr>
      <vt:lpstr>P2 – Adjudication et contrat</vt:lpstr>
      <vt:lpstr>P2 – Synthèse process Achats DA consultation </vt:lpstr>
      <vt:lpstr>P2 – Synthèse process Achats en Attribution Directe </vt:lpstr>
      <vt:lpstr>P2 – Révision du contrat</vt:lpstr>
      <vt:lpstr>P2 – Révision du contrat </vt:lpstr>
      <vt:lpstr>PROCEDURE 3</vt:lpstr>
      <vt:lpstr>Procédure 3 : Gestion de la sous-traitance  (ST)</vt:lpstr>
      <vt:lpstr>P3  – Sous-traitance – Principes Généraux</vt:lpstr>
      <vt:lpstr>P3  – Sous-traitance – Préparation et attribution des contrats</vt:lpstr>
      <vt:lpstr>P3  – Sous-traitance – Gestion en phase contractuelle</vt:lpstr>
      <vt:lpstr>P3  – Sous-traitance – Monitorage</vt:lpstr>
      <vt:lpstr>Synthèse des changements substantiels </vt:lpstr>
      <vt:lpstr>Conclusions</vt:lpstr>
      <vt:lpstr>FORMATIONS PERSONNEL ENI  FRANCE AUX  PROCEDURES</vt:lpstr>
      <vt:lpstr>DOCUMENTS </vt:lpstr>
    </vt:vector>
  </TitlesOfParts>
  <Company>eni S.p.A.</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Muccioli Annalisa</dc:creator>
  <cp:lastModifiedBy>OMER Michèle</cp:lastModifiedBy>
  <cp:revision>280</cp:revision>
  <cp:lastPrinted>2019-04-09T08:11:24Z</cp:lastPrinted>
  <dcterms:created xsi:type="dcterms:W3CDTF">2017-01-25T15:34:15Z</dcterms:created>
  <dcterms:modified xsi:type="dcterms:W3CDTF">2019-10-22T15:58:58Z</dcterms:modified>
</cp:coreProperties>
</file>