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6"/>
  </p:notesMasterIdLst>
  <p:handoutMasterIdLst>
    <p:handoutMasterId r:id="rId7"/>
  </p:handoutMasterIdLst>
  <p:sldIdLst>
    <p:sldId id="905" r:id="rId2"/>
    <p:sldId id="906" r:id="rId3"/>
    <p:sldId id="908" r:id="rId4"/>
    <p:sldId id="907" r:id="rId5"/>
  </p:sldIdLst>
  <p:sldSz cx="12192000" cy="6858000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EFFFFF"/>
    <a:srgbClr val="CA0038"/>
    <a:srgbClr val="FFFFFF"/>
    <a:srgbClr val="FFD500"/>
    <a:srgbClr val="42A62A"/>
    <a:srgbClr val="FF9933"/>
    <a:srgbClr val="F7F7F7"/>
    <a:srgbClr val="00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1" autoAdjust="0"/>
    <p:restoredTop sz="99110" autoAdjust="0"/>
  </p:normalViewPr>
  <p:slideViewPr>
    <p:cSldViewPr snapToGrid="0">
      <p:cViewPr>
        <p:scale>
          <a:sx n="100" d="100"/>
          <a:sy n="100" d="100"/>
        </p:scale>
        <p:origin x="-840" y="-354"/>
      </p:cViewPr>
      <p:guideLst>
        <p:guide orient="horz" pos="3317"/>
        <p:guide pos="3840"/>
      </p:guideLst>
    </p:cSldViewPr>
  </p:slideViewPr>
  <p:outlineViewPr>
    <p:cViewPr>
      <p:scale>
        <a:sx n="33" d="100"/>
        <a:sy n="33" d="100"/>
      </p:scale>
      <p:origin x="0" y="-16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notesViewPr>
    <p:cSldViewPr snapToGrid="0">
      <p:cViewPr varScale="1">
        <p:scale>
          <a:sx n="79" d="100"/>
          <a:sy n="79" d="100"/>
        </p:scale>
        <p:origin x="39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6347" cy="498215"/>
          </a:xfrm>
          <a:prstGeom prst="rect">
            <a:avLst/>
          </a:prstGeom>
        </p:spPr>
        <p:txBody>
          <a:bodyPr vert="horz" lIns="91086" tIns="45543" rIns="91086" bIns="45543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7" y="1"/>
            <a:ext cx="2946347" cy="498215"/>
          </a:xfrm>
          <a:prstGeom prst="rect">
            <a:avLst/>
          </a:prstGeom>
        </p:spPr>
        <p:txBody>
          <a:bodyPr vert="horz" lIns="91086" tIns="45543" rIns="91086" bIns="45543" rtlCol="0"/>
          <a:lstStyle>
            <a:lvl1pPr algn="r">
              <a:defRPr sz="1100"/>
            </a:lvl1pPr>
          </a:lstStyle>
          <a:p>
            <a:fld id="{725FAA14-B31B-409A-BFA7-42403083CBBA}" type="datetimeFigureOut">
              <a:rPr lang="it-IT" smtClean="0"/>
              <a:pPr/>
              <a:t>23/07/2020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6" y="9431601"/>
            <a:ext cx="2946347" cy="498214"/>
          </a:xfrm>
          <a:prstGeom prst="rect">
            <a:avLst/>
          </a:prstGeom>
        </p:spPr>
        <p:txBody>
          <a:bodyPr vert="horz" lIns="91086" tIns="45543" rIns="91086" bIns="45543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7" y="9431601"/>
            <a:ext cx="2946347" cy="498214"/>
          </a:xfrm>
          <a:prstGeom prst="rect">
            <a:avLst/>
          </a:prstGeom>
        </p:spPr>
        <p:txBody>
          <a:bodyPr vert="horz" lIns="91086" tIns="45543" rIns="91086" bIns="45543" rtlCol="0" anchor="b"/>
          <a:lstStyle>
            <a:lvl1pPr algn="r">
              <a:defRPr sz="1100"/>
            </a:lvl1pPr>
          </a:lstStyle>
          <a:p>
            <a:fld id="{EE69A590-9611-4095-AFA4-C8A89EC320B0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0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6347" cy="498215"/>
          </a:xfrm>
          <a:prstGeom prst="rect">
            <a:avLst/>
          </a:prstGeom>
        </p:spPr>
        <p:txBody>
          <a:bodyPr vert="horz" lIns="91086" tIns="45543" rIns="91086" bIns="45543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7" y="1"/>
            <a:ext cx="2946347" cy="498215"/>
          </a:xfrm>
          <a:prstGeom prst="rect">
            <a:avLst/>
          </a:prstGeom>
        </p:spPr>
        <p:txBody>
          <a:bodyPr vert="horz" lIns="91086" tIns="45543" rIns="91086" bIns="45543" rtlCol="0"/>
          <a:lstStyle>
            <a:lvl1pPr algn="r">
              <a:defRPr sz="1100"/>
            </a:lvl1pPr>
          </a:lstStyle>
          <a:p>
            <a:fld id="{8E440967-8F90-42F4-A5D4-3F0D1107415F}" type="datetimeFigureOut">
              <a:rPr lang="it-IT" smtClean="0"/>
              <a:pPr/>
              <a:t>23/07/2020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6106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6" tIns="45543" rIns="91086" bIns="4554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9" y="4778724"/>
            <a:ext cx="5439410" cy="3909867"/>
          </a:xfrm>
          <a:prstGeom prst="rect">
            <a:avLst/>
          </a:prstGeom>
        </p:spPr>
        <p:txBody>
          <a:bodyPr vert="horz" lIns="91086" tIns="45543" rIns="91086" bIns="4554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6" y="9431601"/>
            <a:ext cx="2946347" cy="498214"/>
          </a:xfrm>
          <a:prstGeom prst="rect">
            <a:avLst/>
          </a:prstGeom>
        </p:spPr>
        <p:txBody>
          <a:bodyPr vert="horz" lIns="91086" tIns="45543" rIns="91086" bIns="45543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7" y="9431601"/>
            <a:ext cx="2946347" cy="498214"/>
          </a:xfrm>
          <a:prstGeom prst="rect">
            <a:avLst/>
          </a:prstGeom>
        </p:spPr>
        <p:txBody>
          <a:bodyPr vert="horz" lIns="91086" tIns="45543" rIns="91086" bIns="45543" rtlCol="0" anchor="b"/>
          <a:lstStyle>
            <a:lvl1pPr algn="r">
              <a:defRPr sz="1100"/>
            </a:lvl1pPr>
          </a:lstStyle>
          <a:p>
            <a:fld id="{9B1D6860-D1E6-4ADA-9127-34ACE4EA3D7C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p. presentazione AGG_2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2844115" y="3710217"/>
            <a:ext cx="9144000" cy="514350"/>
          </a:xfrm>
        </p:spPr>
        <p:txBody>
          <a:bodyPr anchor="b">
            <a:normAutofit/>
          </a:bodyPr>
          <a:lstStyle>
            <a:lvl1pPr algn="r">
              <a:defRPr sz="32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5" name="Immagine 4" descr="Eni_ML_CMY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61" y="304449"/>
            <a:ext cx="76606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367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-116384" y="6346622"/>
            <a:ext cx="616226" cy="332474"/>
          </a:xfrm>
        </p:spPr>
        <p:txBody>
          <a:bodyPr/>
          <a:lstStyle>
            <a:lvl1pPr algn="ctr">
              <a:defRPr/>
            </a:lvl1pPr>
          </a:lstStyle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Titolo 1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784003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5569022"/>
            <a:ext cx="5989547" cy="7776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9826643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609600"/>
            <a:ext cx="3240000" cy="3240000"/>
          </a:xfrm>
          <a:prstGeom prst="ellipse">
            <a:avLst/>
          </a:prstGeom>
          <a:solidFill>
            <a:srgbClr val="FFD5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274403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o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>
                <a:solidFill>
                  <a:prstClr val="black"/>
                </a:solidFill>
              </a:rPr>
              <a:pPr/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209955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51600" y="1555200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4672800"/>
            <a:ext cx="3600000" cy="10800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 algn="l">
              <a:defRPr lang="it-IT" sz="2600" b="1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8138156" y="522513"/>
            <a:ext cx="3409410" cy="3826800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8138156" y="5224645"/>
            <a:ext cx="3409409" cy="76358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8138835" y="4506688"/>
            <a:ext cx="3409409" cy="55721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488649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5" y="173479"/>
            <a:ext cx="10731605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BCF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CA0538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99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78451" y="5196184"/>
            <a:ext cx="9319847" cy="7308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/>
          </p:nvPr>
        </p:nvSpPr>
        <p:spPr>
          <a:xfrm>
            <a:off x="4460400" y="2242232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/>
          </p:nvPr>
        </p:nvSpPr>
        <p:spPr>
          <a:xfrm>
            <a:off x="8276400" y="2264004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4580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ro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resentazione AGG_Pagina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Immagine 2" descr="Eni_ML_CMY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527" y="6068329"/>
            <a:ext cx="50088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2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generale ro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dice_presentazione AGG_2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 descr="Eni_ML_CMY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527" y="6068329"/>
            <a:ext cx="50088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82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 generale ro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ndice_presentazione AGG_2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r="57875"/>
          <a:stretch/>
        </p:blipFill>
        <p:spPr>
          <a:xfrm rot="10800000">
            <a:off x="3703320" y="-137160"/>
            <a:ext cx="4785360" cy="6858000"/>
          </a:xfrm>
          <a:prstGeom prst="rect">
            <a:avLst/>
          </a:prstGeom>
        </p:spPr>
      </p:pic>
      <p:pic>
        <p:nvPicPr>
          <p:cNvPr id="3" name="Immagine 2" descr="Eni_ML_CMY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527" y="6068329"/>
            <a:ext cx="50088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8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5" y="173479"/>
            <a:ext cx="10731605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41245" y="1602000"/>
            <a:ext cx="10731605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>
          <a:xfrm>
            <a:off x="-116384" y="6346622"/>
            <a:ext cx="616226" cy="332474"/>
          </a:xfrm>
        </p:spPr>
        <p:txBody>
          <a:bodyPr/>
          <a:lstStyle>
            <a:lvl1pPr algn="ctr">
              <a:defRPr/>
            </a:lvl1pPr>
          </a:lstStyle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093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due blo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731600" cy="777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/>
          </p:nvPr>
        </p:nvSpPr>
        <p:spPr>
          <a:xfrm>
            <a:off x="640800" y="1426592"/>
            <a:ext cx="4971435" cy="4491842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9" name="Connettore 1 11"/>
          <p:cNvCxnSpPr/>
          <p:nvPr userDrawn="1"/>
        </p:nvCxnSpPr>
        <p:spPr>
          <a:xfrm>
            <a:off x="6006517" y="1426518"/>
            <a:ext cx="0" cy="4493637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6400800" y="1426519"/>
            <a:ext cx="4971600" cy="449363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-116384" y="6346622"/>
            <a:ext cx="616226" cy="332474"/>
          </a:xfrm>
        </p:spPr>
        <p:txBody>
          <a:bodyPr/>
          <a:lstStyle>
            <a:lvl1pPr algn="ctr">
              <a:defRPr/>
            </a:lvl1pPr>
          </a:lstStyle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46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 box titolo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377151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166000" cy="3771513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165275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8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-116384" y="6346622"/>
            <a:ext cx="616226" cy="332474"/>
          </a:xfrm>
        </p:spPr>
        <p:txBody>
          <a:bodyPr/>
          <a:lstStyle>
            <a:lvl1pPr algn="ctr">
              <a:defRPr/>
            </a:lvl1pPr>
          </a:lstStyle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55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 box titolo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3794959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166000" cy="379495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8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-116384" y="6346622"/>
            <a:ext cx="616226" cy="332474"/>
          </a:xfrm>
        </p:spPr>
        <p:txBody>
          <a:bodyPr/>
          <a:lstStyle>
            <a:lvl1pPr algn="ctr">
              <a:defRPr/>
            </a:lvl1pPr>
          </a:lstStyle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678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-116384" y="6346622"/>
            <a:ext cx="616226" cy="332474"/>
          </a:xfrm>
        </p:spPr>
        <p:txBody>
          <a:bodyPr/>
          <a:lstStyle>
            <a:lvl1pPr algn="ctr">
              <a:defRPr/>
            </a:lvl1pPr>
          </a:lstStyle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Titolo 1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05991063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fondo_presentazione AGG-01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73160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800" y="1600202"/>
            <a:ext cx="10731600" cy="43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-116384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Immagine 4" descr="Eni_ML_CMYB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527" y="6068329"/>
            <a:ext cx="50088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9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ransition spd="slow">
    <p:fade/>
  </p:transition>
  <p:hf hdr="0" ftr="0" dt="0"/>
  <p:txStyles>
    <p:titleStyle>
      <a:lvl1pPr algn="l" defTabSz="914377" rtl="0" eaLnBrk="1" latinLnBrk="0" hangingPunct="1">
        <a:lnSpc>
          <a:spcPts val="24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FD500"/>
        </a:buClr>
        <a:buSzPct val="120000"/>
        <a:buFont typeface="Wingdings" panose="05000000000000000000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8B2231"/>
        </a:buClr>
        <a:buFont typeface="Arial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EniExpBold" panose="02000503030000020004" pitchFamily="2" charset="0"/>
              </a:rPr>
              <a:t>Eni France</a:t>
            </a:r>
            <a:endParaRPr lang="fr-FR" dirty="0">
              <a:latin typeface="EniExpBold" panose="02000503030000020004" pitchFamily="2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780615" y="4244567"/>
            <a:ext cx="9144000" cy="293316"/>
          </a:xfrm>
          <a:prstGeom prst="rect">
            <a:avLst/>
          </a:prstGeom>
        </p:spPr>
        <p:txBody>
          <a:bodyPr vert="horz" lIns="90000" tIns="45720" rIns="90000" bIns="45720" rtlCol="0" anchor="ctr">
            <a:normAutofit fontScale="25000" lnSpcReduction="20000"/>
          </a:bodyPr>
          <a:lstStyle>
            <a:lvl1pPr algn="r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 smtClean="0">
                <a:solidFill>
                  <a:schemeClr val="bg1"/>
                </a:solidFill>
                <a:latin typeface="EniExpReg" panose="02000506030000020004" pitchFamily="2" charset="0"/>
              </a:rPr>
              <a:t>2020</a:t>
            </a:r>
            <a:endParaRPr lang="fr-FR" sz="1800" dirty="0">
              <a:solidFill>
                <a:schemeClr val="bg1"/>
              </a:solidFill>
              <a:latin typeface="EniExpReg" panose="02000506030000020004" pitchFamily="2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780615" y="3176817"/>
            <a:ext cx="9144000" cy="514350"/>
          </a:xfrm>
          <a:prstGeom prst="rect">
            <a:avLst/>
          </a:prstGeom>
        </p:spPr>
        <p:txBody>
          <a:bodyPr vert="horz" lIns="90000" tIns="45720" rIns="90000" bIns="45720" rtlCol="0" anchor="b">
            <a:normAutofit/>
          </a:bodyPr>
          <a:lstStyle>
            <a:lvl1pPr algn="r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EniExpReg" panose="02000506030000020004" pitchFamily="2" charset="0"/>
              </a:rPr>
              <a:t>Refining</a:t>
            </a:r>
            <a:r>
              <a:rPr lang="fr-FR" dirty="0" smtClean="0">
                <a:latin typeface="EniExpReg" panose="02000506030000020004" pitchFamily="2" charset="0"/>
              </a:rPr>
              <a:t> &amp; Marketing</a:t>
            </a:r>
            <a:endParaRPr lang="fr-FR" dirty="0">
              <a:latin typeface="EniExpRe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9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8927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92075" indent="-92075"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>
                <a:solidFill>
                  <a:prstClr val="black"/>
                </a:solidFill>
              </a:rPr>
              <a:pPr marL="92075" indent="-920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35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247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4_slide mastro">
  <a:themeElements>
    <a:clrScheme name="en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500"/>
      </a:accent1>
      <a:accent2>
        <a:srgbClr val="CA0538"/>
      </a:accent2>
      <a:accent3>
        <a:srgbClr val="C6C6C6"/>
      </a:accent3>
      <a:accent4>
        <a:srgbClr val="E3E3E3"/>
      </a:accent4>
      <a:accent5>
        <a:srgbClr val="FF9900"/>
      </a:accent5>
      <a:accent6>
        <a:srgbClr val="000000"/>
      </a:accent6>
      <a:hlink>
        <a:srgbClr val="CA0538"/>
      </a:hlink>
      <a:folHlink>
        <a:srgbClr val="A75B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vestor" id="{00082B0F-8944-BA4D-BECB-25C3A47F7D83}" vid="{3A944245-4325-2147-B8EA-D5B4E864C18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31234</TotalTime>
  <Words>7</Words>
  <Application>Microsoft Office PowerPoint</Application>
  <PresentationFormat>Personnalisé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4_slide mastro</vt:lpstr>
      <vt:lpstr>Eni France</vt:lpstr>
      <vt:lpstr>Présentation PowerPoint</vt:lpstr>
      <vt:lpstr>Présentation PowerPoint</vt:lpstr>
      <vt:lpstr>Présentation PowerPoint</vt:lpstr>
    </vt:vector>
  </TitlesOfParts>
  <Company>eni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Muccioli Annalisa</dc:creator>
  <cp:lastModifiedBy>DENIMAL Rudy</cp:lastModifiedBy>
  <cp:revision>2214</cp:revision>
  <cp:lastPrinted>2019-10-01T11:28:36Z</cp:lastPrinted>
  <dcterms:created xsi:type="dcterms:W3CDTF">2017-01-25T15:34:15Z</dcterms:created>
  <dcterms:modified xsi:type="dcterms:W3CDTF">2020-07-23T12:51:00Z</dcterms:modified>
</cp:coreProperties>
</file>